
<file path=[Content_Types].xml><?xml version="1.0" encoding="utf-8"?>
<Types xmlns="http://schemas.openxmlformats.org/package/2006/content-types">
  <Override PartName="/_rels/.rels" ContentType="application/vnd.openxmlformats-package.relationships+xml"/>
  <Override PartName="/ppt/notesSlides/_rels/notesSlide15.xml.rels" ContentType="application/vnd.openxmlformats-package.relationships+xml"/>
  <Override PartName="/ppt/notesSlides/_rels/notesSlide14.xml.rels" ContentType="application/vnd.openxmlformats-package.relationships+xml"/>
  <Override PartName="/ppt/notesSlides/_rels/notesSlide13.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1.xml.rels" ContentType="application/vnd.openxmlformats-package.relationships+xml"/>
  <Override PartName="/ppt/notesSlides/_rels/notesSlide8.xml.rels" ContentType="application/vnd.openxmlformats-package.relationships+xml"/>
  <Override PartName="/ppt/notesSlides/_rels/notesSlide9.xml.rels" ContentType="application/vnd.openxmlformats-package.relationships+xml"/>
  <Override PartName="/ppt/notesSlides/_rels/notesSlide10.xml.rels" ContentType="application/vnd.openxmlformats-package.relationships+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_rels/presentation.xml.rels" ContentType="application/vnd.openxmlformats-package.relationships+xml"/>
  <Override PartName="/ppt/media/image18.wmf" ContentType="image/x-wmf"/>
  <Override PartName="/ppt/media/image17.png" ContentType="image/png"/>
  <Override PartName="/ppt/media/image16.png" ContentType="image/png"/>
  <Override PartName="/ppt/media/image15.wmf" ContentType="image/x-wmf"/>
  <Override PartName="/ppt/media/image14.png" ContentType="image/png"/>
  <Override PartName="/ppt/media/image13.png" ContentType="image/png"/>
  <Override PartName="/ppt/media/image12.png" ContentType="image/png"/>
  <Override PartName="/ppt/media/image11.wmf" ContentType="image/x-wmf"/>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wmf" ContentType="image/x-wmf"/>
  <Override PartName="/ppt/media/image10.wmf" ContentType="image/x-wmf"/>
  <Override PartName="/ppt/media/image9.wmf" ContentType="image/x-wmf"/>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7.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31.xml.rels" ContentType="application/vnd.openxmlformats-package.relationships+xml"/>
  <Override PartName="/ppt/slideLayouts/_rels/slideLayout20.xml.rels" ContentType="application/vnd.openxmlformats-package.relationships+xml"/>
  <Override PartName="/ppt/slideLayouts/_rels/slideLayout32.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x="6858000" cy="9144000"/>
  <p:notesSz cx="6735762" cy="98663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body"/>
          </p:nvPr>
        </p:nvSpPr>
        <p:spPr>
          <a:xfrm>
            <a:off x="756000" y="5078520"/>
            <a:ext cx="6047640" cy="4811040"/>
          </a:xfrm>
          <a:prstGeom prst="rect">
            <a:avLst/>
          </a:prstGeom>
        </p:spPr>
        <p:txBody>
          <a:bodyPr lIns="0" rIns="0" tIns="0" bIns="0"/>
          <a:p>
            <a:r>
              <a:rPr b="0" lang="en-US" sz="2000" spc="-1" strike="noStrike">
                <a:solidFill>
                  <a:srgbClr val="000000"/>
                </a:solidFill>
                <a:uFill>
                  <a:solidFill>
                    <a:srgbClr val="ffffff"/>
                  </a:solidFill>
                </a:uFill>
                <a:latin typeface="Arial"/>
              </a:rPr>
              <a:t>Click to edit the notes format</a:t>
            </a:r>
            <a:endParaRPr b="0" lang="en-US" sz="2000" spc="-1" strike="noStrike">
              <a:solidFill>
                <a:srgbClr val="000000"/>
              </a:solidFill>
              <a:uFill>
                <a:solidFill>
                  <a:srgbClr val="ffffff"/>
                </a:solidFill>
              </a:uFill>
              <a:latin typeface="Arial"/>
            </a:endParaRPr>
          </a:p>
        </p:txBody>
      </p:sp>
      <p:sp>
        <p:nvSpPr>
          <p:cNvPr id="124" name="PlaceHolder 2"/>
          <p:cNvSpPr>
            <a:spLocks noGrp="1"/>
          </p:cNvSpPr>
          <p:nvPr>
            <p:ph type="hdr"/>
          </p:nvPr>
        </p:nvSpPr>
        <p:spPr>
          <a:xfrm>
            <a:off x="0" y="0"/>
            <a:ext cx="3280680" cy="534240"/>
          </a:xfrm>
          <a:prstGeom prst="rect">
            <a:avLst/>
          </a:prstGeom>
        </p:spPr>
        <p:txBody>
          <a:bodyPr lIns="0" rIns="0" tIns="0" bIns="0"/>
          <a:p>
            <a:r>
              <a:rPr b="0" lang="en-US" sz="1400" spc="-1" strike="noStrike">
                <a:solidFill>
                  <a:srgbClr val="000000"/>
                </a:solidFill>
                <a:uFill>
                  <a:solidFill>
                    <a:srgbClr val="ffffff"/>
                  </a:solidFill>
                </a:uFill>
                <a:latin typeface="Times New Roman"/>
              </a:rPr>
              <a:t>&lt;header&gt;</a:t>
            </a:r>
            <a:endParaRPr b="0" lang="en-US" sz="1400" spc="-1" strike="noStrike">
              <a:solidFill>
                <a:srgbClr val="000000"/>
              </a:solidFill>
              <a:uFill>
                <a:solidFill>
                  <a:srgbClr val="ffffff"/>
                </a:solidFill>
              </a:uFill>
              <a:latin typeface="Times New Roman"/>
            </a:endParaRPr>
          </a:p>
        </p:txBody>
      </p:sp>
      <p:sp>
        <p:nvSpPr>
          <p:cNvPr id="125" name="PlaceHolder 3"/>
          <p:cNvSpPr>
            <a:spLocks noGrp="1"/>
          </p:cNvSpPr>
          <p:nvPr>
            <p:ph type="dt"/>
          </p:nvPr>
        </p:nvSpPr>
        <p:spPr>
          <a:xfrm>
            <a:off x="4278960" y="0"/>
            <a:ext cx="3280680" cy="534240"/>
          </a:xfrm>
          <a:prstGeom prst="rect">
            <a:avLst/>
          </a:prstGeom>
        </p:spPr>
        <p:txBody>
          <a:bodyPr lIns="0" rIns="0" tIns="0" bIns="0"/>
          <a:p>
            <a:pPr algn="r"/>
            <a:r>
              <a:rPr b="0" lang="en-US" sz="1400" spc="-1" strike="noStrike">
                <a:solidFill>
                  <a:srgbClr val="000000"/>
                </a:solidFill>
                <a:uFill>
                  <a:solidFill>
                    <a:srgbClr val="ffffff"/>
                  </a:solidFill>
                </a:uFill>
                <a:latin typeface="Times New Roman"/>
              </a:rPr>
              <a:t>&lt;date/time&gt;</a:t>
            </a:r>
            <a:endParaRPr b="0" lang="en-US" sz="1400" spc="-1" strike="noStrike">
              <a:solidFill>
                <a:srgbClr val="000000"/>
              </a:solidFill>
              <a:uFill>
                <a:solidFill>
                  <a:srgbClr val="ffffff"/>
                </a:solidFill>
              </a:uFill>
              <a:latin typeface="Times New Roman"/>
            </a:endParaRPr>
          </a:p>
        </p:txBody>
      </p:sp>
      <p:sp>
        <p:nvSpPr>
          <p:cNvPr id="126" name="PlaceHolder 4"/>
          <p:cNvSpPr>
            <a:spLocks noGrp="1"/>
          </p:cNvSpPr>
          <p:nvPr>
            <p:ph type="ftr"/>
          </p:nvPr>
        </p:nvSpPr>
        <p:spPr>
          <a:xfrm>
            <a:off x="0" y="10157400"/>
            <a:ext cx="3280680" cy="534240"/>
          </a:xfrm>
          <a:prstGeom prst="rect">
            <a:avLst/>
          </a:prstGeom>
        </p:spPr>
        <p:txBody>
          <a:bodyPr lIns="0" rIns="0" tIns="0" bIns="0" anchor="b"/>
          <a:p>
            <a:r>
              <a:rPr b="0" lang="en-US" sz="1400" spc="-1" strike="noStrike">
                <a:solidFill>
                  <a:srgbClr val="000000"/>
                </a:solidFill>
                <a:uFill>
                  <a:solidFill>
                    <a:srgbClr val="ffffff"/>
                  </a:solidFill>
                </a:uFill>
                <a:latin typeface="Times New Roman"/>
              </a:rPr>
              <a:t>&lt;footer&gt;</a:t>
            </a:r>
            <a:endParaRPr b="0" lang="en-US" sz="1400" spc="-1" strike="noStrike">
              <a:solidFill>
                <a:srgbClr val="000000"/>
              </a:solidFill>
              <a:uFill>
                <a:solidFill>
                  <a:srgbClr val="ffffff"/>
                </a:solidFill>
              </a:uFill>
              <a:latin typeface="Times New Roman"/>
            </a:endParaRPr>
          </a:p>
        </p:txBody>
      </p:sp>
      <p:sp>
        <p:nvSpPr>
          <p:cNvPr id="127" name="PlaceHolder 5"/>
          <p:cNvSpPr>
            <a:spLocks noGrp="1"/>
          </p:cNvSpPr>
          <p:nvPr>
            <p:ph type="sldNum"/>
          </p:nvPr>
        </p:nvSpPr>
        <p:spPr>
          <a:xfrm>
            <a:off x="4278960" y="10157400"/>
            <a:ext cx="3280680" cy="534240"/>
          </a:xfrm>
          <a:prstGeom prst="rect">
            <a:avLst/>
          </a:prstGeom>
        </p:spPr>
        <p:txBody>
          <a:bodyPr lIns="0" rIns="0" tIns="0" bIns="0" anchor="b"/>
          <a:p>
            <a:pPr algn="r"/>
            <a:fld id="{F866EF10-C3D3-474C-B417-620ADF33DFF7}" type="slidenum">
              <a:rPr b="0" lang="en-US" sz="1400" spc="-1" strike="noStrike">
                <a:solidFill>
                  <a:srgbClr val="000000"/>
                </a:solidFill>
                <a:uFill>
                  <a:solidFill>
                    <a:srgbClr val="ffffff"/>
                  </a:solidFill>
                </a:uFill>
                <a:latin typeface="Times New Roman"/>
              </a:rPr>
              <a:t>&lt;number&gt;</a:t>
            </a:fld>
            <a:endParaRPr b="0"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3" name="PlaceHolder 1"/>
          <p:cNvSpPr>
            <a:spLocks noGrp="1"/>
          </p:cNvSpPr>
          <p:nvPr>
            <p:ph type="body"/>
          </p:nvPr>
        </p:nvSpPr>
        <p:spPr>
          <a:xfrm>
            <a:off x="673200" y="4686480"/>
            <a:ext cx="5389200" cy="443988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454" name="TextShape 2"/>
          <p:cNvSpPr txBox="1"/>
          <p:nvPr/>
        </p:nvSpPr>
        <p:spPr>
          <a:xfrm>
            <a:off x="3814920" y="9371160"/>
            <a:ext cx="2918880" cy="493200"/>
          </a:xfrm>
          <a:prstGeom prst="rect">
            <a:avLst/>
          </a:prstGeom>
          <a:noFill/>
          <a:ln>
            <a:noFill/>
          </a:ln>
        </p:spPr>
        <p:txBody>
          <a:bodyPr anchor="b"/>
          <a:p>
            <a:pPr algn="r">
              <a:lnSpc>
                <a:spcPct val="100000"/>
              </a:lnSpc>
            </a:pPr>
            <a:fld id="{1BCB29C0-513F-4AC0-A2F8-7B00AACD4228}" type="slidenum">
              <a:rPr b="0" lang="en-US" sz="1200" spc="-1" strike="noStrike">
                <a:solidFill>
                  <a:srgbClr val="000000"/>
                </a:solidFill>
                <a:uFill>
                  <a:solidFill>
                    <a:srgbClr val="ffffff"/>
                  </a:solidFill>
                </a:uFill>
                <a:latin typeface="+mn-lt"/>
                <a:ea typeface="+mn-ea"/>
              </a:rPr>
              <a:t>&lt;number&gt;</a:t>
            </a:fld>
            <a:endParaRPr b="0" lang="en-US" sz="1200" spc="-1" strike="noStrike">
              <a:solidFill>
                <a:srgbClr val="000000"/>
              </a:solidFill>
              <a:uFill>
                <a:solidFill>
                  <a:srgbClr val="ffffff"/>
                </a:solidFill>
              </a:uFill>
              <a:latin typeface="Times New Roman"/>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1" name="PlaceHolder 1"/>
          <p:cNvSpPr>
            <a:spLocks noGrp="1"/>
          </p:cNvSpPr>
          <p:nvPr>
            <p:ph type="body"/>
          </p:nvPr>
        </p:nvSpPr>
        <p:spPr>
          <a:xfrm>
            <a:off x="673200" y="4686480"/>
            <a:ext cx="5389200" cy="443988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472" name="TextShape 2"/>
          <p:cNvSpPr txBox="1"/>
          <p:nvPr/>
        </p:nvSpPr>
        <p:spPr>
          <a:xfrm>
            <a:off x="3814920" y="9371160"/>
            <a:ext cx="2918880" cy="493200"/>
          </a:xfrm>
          <a:prstGeom prst="rect">
            <a:avLst/>
          </a:prstGeom>
          <a:noFill/>
          <a:ln>
            <a:noFill/>
          </a:ln>
        </p:spPr>
        <p:txBody>
          <a:bodyPr anchor="b"/>
          <a:p>
            <a:pPr algn="r">
              <a:lnSpc>
                <a:spcPct val="100000"/>
              </a:lnSpc>
            </a:pPr>
            <a:fld id="{06D519EC-9DAF-4EBA-AD7D-E19F310AAD19}" type="slidenum">
              <a:rPr b="0" lang="en-US" sz="1200" spc="-1" strike="noStrike">
                <a:solidFill>
                  <a:srgbClr val="000000"/>
                </a:solidFill>
                <a:uFill>
                  <a:solidFill>
                    <a:srgbClr val="ffffff"/>
                  </a:solidFill>
                </a:uFill>
                <a:latin typeface="+mn-lt"/>
                <a:ea typeface="+mn-ea"/>
              </a:rPr>
              <a:t>&lt;number&gt;</a:t>
            </a:fld>
            <a:endParaRPr b="0" lang="en-US" sz="1200" spc="-1" strike="noStrike">
              <a:solidFill>
                <a:srgbClr val="000000"/>
              </a:solidFill>
              <a:uFill>
                <a:solidFill>
                  <a:srgbClr val="ffffff"/>
                </a:solidFill>
              </a:uFill>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3" name="PlaceHolder 1"/>
          <p:cNvSpPr>
            <a:spLocks noGrp="1"/>
          </p:cNvSpPr>
          <p:nvPr>
            <p:ph type="body"/>
          </p:nvPr>
        </p:nvSpPr>
        <p:spPr>
          <a:xfrm>
            <a:off x="673200" y="4686480"/>
            <a:ext cx="5389200" cy="443988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474" name="TextShape 2"/>
          <p:cNvSpPr txBox="1"/>
          <p:nvPr/>
        </p:nvSpPr>
        <p:spPr>
          <a:xfrm>
            <a:off x="3814920" y="9371160"/>
            <a:ext cx="2918880" cy="493200"/>
          </a:xfrm>
          <a:prstGeom prst="rect">
            <a:avLst/>
          </a:prstGeom>
          <a:noFill/>
          <a:ln>
            <a:noFill/>
          </a:ln>
        </p:spPr>
        <p:txBody>
          <a:bodyPr anchor="b"/>
          <a:p>
            <a:pPr algn="r">
              <a:lnSpc>
                <a:spcPct val="100000"/>
              </a:lnSpc>
            </a:pPr>
            <a:fld id="{06ADD851-959D-47FA-B076-47A082ABF832}" type="slidenum">
              <a:rPr b="0" lang="en-US" sz="1200" spc="-1" strike="noStrike">
                <a:solidFill>
                  <a:srgbClr val="000000"/>
                </a:solidFill>
                <a:uFill>
                  <a:solidFill>
                    <a:srgbClr val="ffffff"/>
                  </a:solidFill>
                </a:uFill>
                <a:latin typeface="+mn-lt"/>
                <a:ea typeface="+mn-ea"/>
              </a:rPr>
              <a:t>&lt;number&gt;</a:t>
            </a:fld>
            <a:endParaRPr b="0" lang="en-US" sz="1200" spc="-1" strike="noStrike">
              <a:solidFill>
                <a:srgbClr val="000000"/>
              </a:solidFill>
              <a:uFill>
                <a:solidFill>
                  <a:srgbClr val="ffffff"/>
                </a:solidFill>
              </a:uFill>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5" name="PlaceHolder 1"/>
          <p:cNvSpPr>
            <a:spLocks noGrp="1"/>
          </p:cNvSpPr>
          <p:nvPr>
            <p:ph type="body"/>
          </p:nvPr>
        </p:nvSpPr>
        <p:spPr>
          <a:xfrm>
            <a:off x="673200" y="4686480"/>
            <a:ext cx="5389200" cy="443988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476" name="TextShape 2"/>
          <p:cNvSpPr txBox="1"/>
          <p:nvPr/>
        </p:nvSpPr>
        <p:spPr>
          <a:xfrm>
            <a:off x="3814920" y="9371160"/>
            <a:ext cx="2918880" cy="493200"/>
          </a:xfrm>
          <a:prstGeom prst="rect">
            <a:avLst/>
          </a:prstGeom>
          <a:noFill/>
          <a:ln>
            <a:noFill/>
          </a:ln>
        </p:spPr>
        <p:txBody>
          <a:bodyPr anchor="b"/>
          <a:p>
            <a:pPr algn="r">
              <a:lnSpc>
                <a:spcPct val="100000"/>
              </a:lnSpc>
            </a:pPr>
            <a:fld id="{AA4DE754-A8FC-43AB-97DC-6F06DDBAC72E}" type="slidenum">
              <a:rPr b="0" lang="en-US" sz="1200" spc="-1" strike="noStrike">
                <a:solidFill>
                  <a:srgbClr val="000000"/>
                </a:solidFill>
                <a:uFill>
                  <a:solidFill>
                    <a:srgbClr val="ffffff"/>
                  </a:solidFill>
                </a:uFill>
                <a:latin typeface="+mn-lt"/>
                <a:ea typeface="+mn-ea"/>
              </a:rPr>
              <a:t>&lt;number&gt;</a:t>
            </a:fld>
            <a:endParaRPr b="0" lang="en-US" sz="1200" spc="-1" strike="noStrike">
              <a:solidFill>
                <a:srgbClr val="000000"/>
              </a:solidFill>
              <a:uFill>
                <a:solidFill>
                  <a:srgbClr val="ffffff"/>
                </a:solidFill>
              </a:uFill>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7" name="PlaceHolder 1"/>
          <p:cNvSpPr>
            <a:spLocks noGrp="1"/>
          </p:cNvSpPr>
          <p:nvPr>
            <p:ph type="body"/>
          </p:nvPr>
        </p:nvSpPr>
        <p:spPr>
          <a:xfrm>
            <a:off x="673200" y="4686480"/>
            <a:ext cx="5389200" cy="443988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478" name="TextShape 2"/>
          <p:cNvSpPr txBox="1"/>
          <p:nvPr/>
        </p:nvSpPr>
        <p:spPr>
          <a:xfrm>
            <a:off x="3814920" y="9371160"/>
            <a:ext cx="2918880" cy="493200"/>
          </a:xfrm>
          <a:prstGeom prst="rect">
            <a:avLst/>
          </a:prstGeom>
          <a:noFill/>
          <a:ln>
            <a:noFill/>
          </a:ln>
        </p:spPr>
        <p:txBody>
          <a:bodyPr anchor="b"/>
          <a:p>
            <a:pPr algn="r">
              <a:lnSpc>
                <a:spcPct val="100000"/>
              </a:lnSpc>
            </a:pPr>
            <a:fld id="{5D4E327B-D63F-4D6A-893E-84F574E66849}" type="slidenum">
              <a:rPr b="0" lang="en-US" sz="1200" spc="-1" strike="noStrike">
                <a:solidFill>
                  <a:srgbClr val="000000"/>
                </a:solidFill>
                <a:uFill>
                  <a:solidFill>
                    <a:srgbClr val="ffffff"/>
                  </a:solidFill>
                </a:uFill>
                <a:latin typeface="+mn-lt"/>
                <a:ea typeface="+mn-ea"/>
              </a:rPr>
              <a:t>&lt;number&gt;</a:t>
            </a:fld>
            <a:endParaRPr b="0" lang="en-US" sz="1200" spc="-1" strike="noStrike">
              <a:solidFill>
                <a:srgbClr val="000000"/>
              </a:solidFill>
              <a:uFill>
                <a:solidFill>
                  <a:srgbClr val="ffffff"/>
                </a:solidFill>
              </a:uFill>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9" name="PlaceHolder 1"/>
          <p:cNvSpPr>
            <a:spLocks noGrp="1"/>
          </p:cNvSpPr>
          <p:nvPr>
            <p:ph type="body"/>
          </p:nvPr>
        </p:nvSpPr>
        <p:spPr>
          <a:xfrm>
            <a:off x="673200" y="4686480"/>
            <a:ext cx="5389200" cy="443988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480" name="TextShape 2"/>
          <p:cNvSpPr txBox="1"/>
          <p:nvPr/>
        </p:nvSpPr>
        <p:spPr>
          <a:xfrm>
            <a:off x="3814920" y="9371160"/>
            <a:ext cx="2918880" cy="493200"/>
          </a:xfrm>
          <a:prstGeom prst="rect">
            <a:avLst/>
          </a:prstGeom>
          <a:noFill/>
          <a:ln>
            <a:noFill/>
          </a:ln>
        </p:spPr>
        <p:txBody>
          <a:bodyPr anchor="b"/>
          <a:p>
            <a:pPr algn="r">
              <a:lnSpc>
                <a:spcPct val="100000"/>
              </a:lnSpc>
            </a:pPr>
            <a:fld id="{D8DB0ACE-077F-49C1-9668-9B373BD6F29C}" type="slidenum">
              <a:rPr b="0" lang="en-US" sz="1200" spc="-1" strike="noStrike">
                <a:solidFill>
                  <a:srgbClr val="000000"/>
                </a:solidFill>
                <a:uFill>
                  <a:solidFill>
                    <a:srgbClr val="ffffff"/>
                  </a:solidFill>
                </a:uFill>
                <a:latin typeface="+mn-lt"/>
                <a:ea typeface="+mn-ea"/>
              </a:rPr>
              <a:t>&lt;number&gt;</a:t>
            </a:fld>
            <a:endParaRPr b="0" lang="en-US" sz="1200" spc="-1" strike="noStrike">
              <a:solidFill>
                <a:srgbClr val="000000"/>
              </a:solidFill>
              <a:uFill>
                <a:solidFill>
                  <a:srgbClr val="ffffff"/>
                </a:solidFill>
              </a:uFill>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1" name="PlaceHolder 1"/>
          <p:cNvSpPr>
            <a:spLocks noGrp="1"/>
          </p:cNvSpPr>
          <p:nvPr>
            <p:ph type="body"/>
          </p:nvPr>
        </p:nvSpPr>
        <p:spPr>
          <a:xfrm>
            <a:off x="673200" y="4686480"/>
            <a:ext cx="5389200" cy="443988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482" name="TextShape 2"/>
          <p:cNvSpPr txBox="1"/>
          <p:nvPr/>
        </p:nvSpPr>
        <p:spPr>
          <a:xfrm>
            <a:off x="3814920" y="9371160"/>
            <a:ext cx="2918880" cy="493200"/>
          </a:xfrm>
          <a:prstGeom prst="rect">
            <a:avLst/>
          </a:prstGeom>
          <a:noFill/>
          <a:ln>
            <a:noFill/>
          </a:ln>
        </p:spPr>
        <p:txBody>
          <a:bodyPr anchor="b"/>
          <a:p>
            <a:pPr algn="r">
              <a:lnSpc>
                <a:spcPct val="100000"/>
              </a:lnSpc>
            </a:pPr>
            <a:fld id="{03CE864F-0C94-44AA-BE23-F7858326A7BA}" type="slidenum">
              <a:rPr b="0" lang="en-US" sz="1200" spc="-1" strike="noStrike">
                <a:solidFill>
                  <a:srgbClr val="000000"/>
                </a:solidFill>
                <a:uFill>
                  <a:solidFill>
                    <a:srgbClr val="ffffff"/>
                  </a:solidFill>
                </a:uFill>
                <a:latin typeface="+mn-lt"/>
                <a:ea typeface="+mn-ea"/>
              </a:rPr>
              <a:t>&lt;number&gt;</a:t>
            </a:fld>
            <a:endParaRPr b="0" lang="en-US" sz="1200" spc="-1" strike="noStrike">
              <a:solidFill>
                <a:srgbClr val="000000"/>
              </a:solidFill>
              <a:uFill>
                <a:solidFill>
                  <a:srgbClr val="ffffff"/>
                </a:solidFill>
              </a:uFill>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5" name="PlaceHolder 1"/>
          <p:cNvSpPr>
            <a:spLocks noGrp="1"/>
          </p:cNvSpPr>
          <p:nvPr>
            <p:ph type="body"/>
          </p:nvPr>
        </p:nvSpPr>
        <p:spPr>
          <a:xfrm>
            <a:off x="673200" y="4686480"/>
            <a:ext cx="5389200" cy="443988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456" name="TextShape 2"/>
          <p:cNvSpPr txBox="1"/>
          <p:nvPr/>
        </p:nvSpPr>
        <p:spPr>
          <a:xfrm>
            <a:off x="3814920" y="9371160"/>
            <a:ext cx="2918880" cy="493200"/>
          </a:xfrm>
          <a:prstGeom prst="rect">
            <a:avLst/>
          </a:prstGeom>
          <a:noFill/>
          <a:ln>
            <a:noFill/>
          </a:ln>
        </p:spPr>
        <p:txBody>
          <a:bodyPr anchor="b"/>
          <a:p>
            <a:pPr algn="r">
              <a:lnSpc>
                <a:spcPct val="100000"/>
              </a:lnSpc>
            </a:pPr>
            <a:fld id="{79A13809-DE38-4BEF-A695-53A8A2A99A2E}" type="slidenum">
              <a:rPr b="0" lang="en-US" sz="1200" spc="-1" strike="noStrike">
                <a:solidFill>
                  <a:srgbClr val="000000"/>
                </a:solidFill>
                <a:uFill>
                  <a:solidFill>
                    <a:srgbClr val="ffffff"/>
                  </a:solidFill>
                </a:uFill>
                <a:latin typeface="+mn-lt"/>
                <a:ea typeface="+mn-ea"/>
              </a:rPr>
              <a:t>&lt;number&gt;</a:t>
            </a:fld>
            <a:endParaRPr b="0" lang="en-US" sz="1200" spc="-1" strike="noStrike">
              <a:solidFill>
                <a:srgbClr val="000000"/>
              </a:solidFill>
              <a:uFill>
                <a:solidFill>
                  <a:srgbClr val="ffffff"/>
                </a:solidFill>
              </a:uFill>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7" name="PlaceHolder 1"/>
          <p:cNvSpPr>
            <a:spLocks noGrp="1"/>
          </p:cNvSpPr>
          <p:nvPr>
            <p:ph type="body"/>
          </p:nvPr>
        </p:nvSpPr>
        <p:spPr>
          <a:xfrm>
            <a:off x="673200" y="4686480"/>
            <a:ext cx="5389200" cy="443988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458" name="TextShape 2"/>
          <p:cNvSpPr txBox="1"/>
          <p:nvPr/>
        </p:nvSpPr>
        <p:spPr>
          <a:xfrm>
            <a:off x="3814920" y="9371160"/>
            <a:ext cx="2918880" cy="493200"/>
          </a:xfrm>
          <a:prstGeom prst="rect">
            <a:avLst/>
          </a:prstGeom>
          <a:noFill/>
          <a:ln>
            <a:noFill/>
          </a:ln>
        </p:spPr>
        <p:txBody>
          <a:bodyPr anchor="b"/>
          <a:p>
            <a:pPr algn="r">
              <a:lnSpc>
                <a:spcPct val="100000"/>
              </a:lnSpc>
            </a:pPr>
            <a:fld id="{F6283EB2-848C-434E-983A-9EEDED36CBD0}" type="slidenum">
              <a:rPr b="0" lang="en-US" sz="1200" spc="-1" strike="noStrike">
                <a:solidFill>
                  <a:srgbClr val="000000"/>
                </a:solidFill>
                <a:uFill>
                  <a:solidFill>
                    <a:srgbClr val="ffffff"/>
                  </a:solidFill>
                </a:uFill>
                <a:latin typeface="+mn-lt"/>
                <a:ea typeface="+mn-ea"/>
              </a:rPr>
              <a:t>&lt;number&gt;</a:t>
            </a:fld>
            <a:endParaRPr b="0" lang="en-US" sz="1200" spc="-1" strike="noStrike">
              <a:solidFill>
                <a:srgbClr val="000000"/>
              </a:solidFill>
              <a:uFill>
                <a:solidFill>
                  <a:srgbClr val="ffffff"/>
                </a:solidFill>
              </a:uFill>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9" name="PlaceHolder 1"/>
          <p:cNvSpPr>
            <a:spLocks noGrp="1"/>
          </p:cNvSpPr>
          <p:nvPr>
            <p:ph type="body"/>
          </p:nvPr>
        </p:nvSpPr>
        <p:spPr>
          <a:xfrm>
            <a:off x="673200" y="4686480"/>
            <a:ext cx="5389200" cy="443988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460" name="TextShape 2"/>
          <p:cNvSpPr txBox="1"/>
          <p:nvPr/>
        </p:nvSpPr>
        <p:spPr>
          <a:xfrm>
            <a:off x="3814920" y="9371160"/>
            <a:ext cx="2918880" cy="493200"/>
          </a:xfrm>
          <a:prstGeom prst="rect">
            <a:avLst/>
          </a:prstGeom>
          <a:noFill/>
          <a:ln>
            <a:noFill/>
          </a:ln>
        </p:spPr>
        <p:txBody>
          <a:bodyPr anchor="b"/>
          <a:p>
            <a:pPr algn="r">
              <a:lnSpc>
                <a:spcPct val="100000"/>
              </a:lnSpc>
            </a:pPr>
            <a:fld id="{3A26978A-66A4-4BD5-BE33-717CBA21F2A7}" type="slidenum">
              <a:rPr b="0" lang="en-US" sz="1200" spc="-1" strike="noStrike">
                <a:solidFill>
                  <a:srgbClr val="000000"/>
                </a:solidFill>
                <a:uFill>
                  <a:solidFill>
                    <a:srgbClr val="ffffff"/>
                  </a:solidFill>
                </a:uFill>
                <a:latin typeface="+mn-lt"/>
                <a:ea typeface="+mn-ea"/>
              </a:rPr>
              <a:t>&lt;number&gt;</a:t>
            </a:fld>
            <a:endParaRPr b="0" lang="en-US" sz="1200" spc="-1" strike="noStrike">
              <a:solidFill>
                <a:srgbClr val="000000"/>
              </a:solidFill>
              <a:uFill>
                <a:solidFill>
                  <a:srgbClr val="ffffff"/>
                </a:solidFill>
              </a:uFill>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1" name="PlaceHolder 1"/>
          <p:cNvSpPr>
            <a:spLocks noGrp="1"/>
          </p:cNvSpPr>
          <p:nvPr>
            <p:ph type="body"/>
          </p:nvPr>
        </p:nvSpPr>
        <p:spPr>
          <a:xfrm>
            <a:off x="673200" y="4686480"/>
            <a:ext cx="5389200" cy="443988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462" name="TextShape 2"/>
          <p:cNvSpPr txBox="1"/>
          <p:nvPr/>
        </p:nvSpPr>
        <p:spPr>
          <a:xfrm>
            <a:off x="3814920" y="9371160"/>
            <a:ext cx="2918880" cy="493200"/>
          </a:xfrm>
          <a:prstGeom prst="rect">
            <a:avLst/>
          </a:prstGeom>
          <a:noFill/>
          <a:ln>
            <a:noFill/>
          </a:ln>
        </p:spPr>
        <p:txBody>
          <a:bodyPr anchor="b"/>
          <a:p>
            <a:pPr algn="r">
              <a:lnSpc>
                <a:spcPct val="100000"/>
              </a:lnSpc>
            </a:pPr>
            <a:fld id="{75913B1B-E592-4D48-AC7B-856BA25EF823}" type="slidenum">
              <a:rPr b="0" lang="en-US" sz="1200" spc="-1" strike="noStrike">
                <a:solidFill>
                  <a:srgbClr val="000000"/>
                </a:solidFill>
                <a:uFill>
                  <a:solidFill>
                    <a:srgbClr val="ffffff"/>
                  </a:solidFill>
                </a:uFill>
                <a:latin typeface="+mn-lt"/>
                <a:ea typeface="+mn-ea"/>
              </a:rPr>
              <a:t>&lt;number&gt;</a:t>
            </a:fld>
            <a:endParaRPr b="0" lang="en-US" sz="1200" spc="-1" strike="noStrike">
              <a:solidFill>
                <a:srgbClr val="000000"/>
              </a:solidFill>
              <a:uFill>
                <a:solidFill>
                  <a:srgbClr val="ffffff"/>
                </a:solidFill>
              </a:uFill>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3" name="PlaceHolder 1"/>
          <p:cNvSpPr>
            <a:spLocks noGrp="1"/>
          </p:cNvSpPr>
          <p:nvPr>
            <p:ph type="body"/>
          </p:nvPr>
        </p:nvSpPr>
        <p:spPr>
          <a:xfrm>
            <a:off x="673200" y="4686480"/>
            <a:ext cx="5389200" cy="443988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464" name="TextShape 2"/>
          <p:cNvSpPr txBox="1"/>
          <p:nvPr/>
        </p:nvSpPr>
        <p:spPr>
          <a:xfrm>
            <a:off x="3814920" y="9371160"/>
            <a:ext cx="2918880" cy="493200"/>
          </a:xfrm>
          <a:prstGeom prst="rect">
            <a:avLst/>
          </a:prstGeom>
          <a:noFill/>
          <a:ln>
            <a:noFill/>
          </a:ln>
        </p:spPr>
        <p:txBody>
          <a:bodyPr anchor="b"/>
          <a:p>
            <a:pPr algn="r">
              <a:lnSpc>
                <a:spcPct val="100000"/>
              </a:lnSpc>
            </a:pPr>
            <a:fld id="{AFA7E5C6-A447-478D-9CD1-0FC4DD3ECF03}" type="slidenum">
              <a:rPr b="0" lang="en-US" sz="1200" spc="-1" strike="noStrike">
                <a:solidFill>
                  <a:srgbClr val="000000"/>
                </a:solidFill>
                <a:uFill>
                  <a:solidFill>
                    <a:srgbClr val="ffffff"/>
                  </a:solidFill>
                </a:uFill>
                <a:latin typeface="+mn-lt"/>
                <a:ea typeface="+mn-ea"/>
              </a:rPr>
              <a:t>&lt;number&gt;</a:t>
            </a:fld>
            <a:endParaRPr b="0" lang="en-US" sz="1200" spc="-1" strike="noStrike">
              <a:solidFill>
                <a:srgbClr val="000000"/>
              </a:solidFill>
              <a:uFill>
                <a:solidFill>
                  <a:srgbClr val="ffffff"/>
                </a:solidFill>
              </a:uFill>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5" name="PlaceHolder 1"/>
          <p:cNvSpPr>
            <a:spLocks noGrp="1"/>
          </p:cNvSpPr>
          <p:nvPr>
            <p:ph type="body"/>
          </p:nvPr>
        </p:nvSpPr>
        <p:spPr>
          <a:xfrm>
            <a:off x="673200" y="4686480"/>
            <a:ext cx="5389200" cy="443988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466" name="TextShape 2"/>
          <p:cNvSpPr txBox="1"/>
          <p:nvPr/>
        </p:nvSpPr>
        <p:spPr>
          <a:xfrm>
            <a:off x="3814920" y="9371160"/>
            <a:ext cx="2918880" cy="493200"/>
          </a:xfrm>
          <a:prstGeom prst="rect">
            <a:avLst/>
          </a:prstGeom>
          <a:noFill/>
          <a:ln>
            <a:noFill/>
          </a:ln>
        </p:spPr>
        <p:txBody>
          <a:bodyPr anchor="b"/>
          <a:p>
            <a:pPr algn="r">
              <a:lnSpc>
                <a:spcPct val="100000"/>
              </a:lnSpc>
            </a:pPr>
            <a:fld id="{46E9C646-9C6C-4233-969A-C2C00D48F7F7}" type="slidenum">
              <a:rPr b="0" lang="en-US" sz="1200" spc="-1" strike="noStrike">
                <a:solidFill>
                  <a:srgbClr val="000000"/>
                </a:solidFill>
                <a:uFill>
                  <a:solidFill>
                    <a:srgbClr val="ffffff"/>
                  </a:solidFill>
                </a:uFill>
                <a:latin typeface="+mn-lt"/>
                <a:ea typeface="+mn-ea"/>
              </a:rPr>
              <a:t>&lt;number&gt;</a:t>
            </a:fld>
            <a:endParaRPr b="0" lang="en-US" sz="1200" spc="-1" strike="noStrike">
              <a:solidFill>
                <a:srgbClr val="000000"/>
              </a:solidFill>
              <a:uFill>
                <a:solidFill>
                  <a:srgbClr val="ffffff"/>
                </a:solidFill>
              </a:uFill>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7" name="PlaceHolder 1"/>
          <p:cNvSpPr>
            <a:spLocks noGrp="1"/>
          </p:cNvSpPr>
          <p:nvPr>
            <p:ph type="body"/>
          </p:nvPr>
        </p:nvSpPr>
        <p:spPr>
          <a:xfrm>
            <a:off x="673200" y="4686480"/>
            <a:ext cx="5389200" cy="443988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468" name="TextShape 2"/>
          <p:cNvSpPr txBox="1"/>
          <p:nvPr/>
        </p:nvSpPr>
        <p:spPr>
          <a:xfrm>
            <a:off x="3814920" y="9371160"/>
            <a:ext cx="2918880" cy="493200"/>
          </a:xfrm>
          <a:prstGeom prst="rect">
            <a:avLst/>
          </a:prstGeom>
          <a:noFill/>
          <a:ln>
            <a:noFill/>
          </a:ln>
        </p:spPr>
        <p:txBody>
          <a:bodyPr anchor="b"/>
          <a:p>
            <a:pPr algn="r">
              <a:lnSpc>
                <a:spcPct val="100000"/>
              </a:lnSpc>
            </a:pPr>
            <a:fld id="{99937B3D-A41C-442F-B530-699BC4FA60D0}" type="slidenum">
              <a:rPr b="0" lang="en-US" sz="1200" spc="-1" strike="noStrike">
                <a:solidFill>
                  <a:srgbClr val="000000"/>
                </a:solidFill>
                <a:uFill>
                  <a:solidFill>
                    <a:srgbClr val="ffffff"/>
                  </a:solidFill>
                </a:uFill>
                <a:latin typeface="+mn-lt"/>
                <a:ea typeface="+mn-ea"/>
              </a:rPr>
              <a:t>&lt;number&gt;</a:t>
            </a:fld>
            <a:endParaRPr b="0" lang="en-US" sz="1200" spc="-1" strike="noStrike">
              <a:solidFill>
                <a:srgbClr val="000000"/>
              </a:solidFill>
              <a:uFill>
                <a:solidFill>
                  <a:srgbClr val="ffffff"/>
                </a:solidFill>
              </a:uFill>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9" name="PlaceHolder 1"/>
          <p:cNvSpPr>
            <a:spLocks noGrp="1"/>
          </p:cNvSpPr>
          <p:nvPr>
            <p:ph type="body"/>
          </p:nvPr>
        </p:nvSpPr>
        <p:spPr>
          <a:xfrm>
            <a:off x="673200" y="4686480"/>
            <a:ext cx="5389200" cy="443988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470" name="TextShape 2"/>
          <p:cNvSpPr txBox="1"/>
          <p:nvPr/>
        </p:nvSpPr>
        <p:spPr>
          <a:xfrm>
            <a:off x="3814920" y="9371160"/>
            <a:ext cx="2918880" cy="493200"/>
          </a:xfrm>
          <a:prstGeom prst="rect">
            <a:avLst/>
          </a:prstGeom>
          <a:noFill/>
          <a:ln>
            <a:noFill/>
          </a:ln>
        </p:spPr>
        <p:txBody>
          <a:bodyPr anchor="b"/>
          <a:p>
            <a:pPr algn="r">
              <a:lnSpc>
                <a:spcPct val="100000"/>
              </a:lnSpc>
            </a:pPr>
            <a:fld id="{8E35B44D-1C72-4950-AEA7-30870CBF9890}" type="slidenum">
              <a:rPr b="0" lang="en-US" sz="1200" spc="-1" strike="noStrike">
                <a:solidFill>
                  <a:srgbClr val="000000"/>
                </a:solidFill>
                <a:uFill>
                  <a:solidFill>
                    <a:srgbClr val="ffffff"/>
                  </a:solidFill>
                </a:uFill>
                <a:latin typeface="+mn-lt"/>
                <a:ea typeface="+mn-ea"/>
              </a:rPr>
              <a:t>&lt;number&gt;</a:t>
            </a:fld>
            <a:endParaRPr b="0" lang="en-US" sz="1200" spc="-1" strike="noStrike">
              <a:solidFill>
                <a:srgbClr val="000000"/>
              </a:solidFill>
              <a:uFill>
                <a:solidFill>
                  <a:srgbClr val="ffffff"/>
                </a:solidFill>
              </a:u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27" name="PlaceHolder 2"/>
          <p:cNvSpPr>
            <a:spLocks noGrp="1"/>
          </p:cNvSpPr>
          <p:nvPr>
            <p:ph type="body"/>
          </p:nvPr>
        </p:nvSpPr>
        <p:spPr>
          <a:xfrm>
            <a:off x="471600" y="2434320"/>
            <a:ext cx="591480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28" name="PlaceHolder 3"/>
          <p:cNvSpPr>
            <a:spLocks noGrp="1"/>
          </p:cNvSpPr>
          <p:nvPr>
            <p:ph type="body"/>
          </p:nvPr>
        </p:nvSpPr>
        <p:spPr>
          <a:xfrm>
            <a:off x="471600" y="5464440"/>
            <a:ext cx="591480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30" name="PlaceHolder 2"/>
          <p:cNvSpPr>
            <a:spLocks noGrp="1"/>
          </p:cNvSpPr>
          <p:nvPr>
            <p:ph type="body"/>
          </p:nvPr>
        </p:nvSpPr>
        <p:spPr>
          <a:xfrm>
            <a:off x="471600" y="243432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31" name="PlaceHolder 3"/>
          <p:cNvSpPr>
            <a:spLocks noGrp="1"/>
          </p:cNvSpPr>
          <p:nvPr>
            <p:ph type="body"/>
          </p:nvPr>
        </p:nvSpPr>
        <p:spPr>
          <a:xfrm>
            <a:off x="3502440" y="243432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32" name="PlaceHolder 4"/>
          <p:cNvSpPr>
            <a:spLocks noGrp="1"/>
          </p:cNvSpPr>
          <p:nvPr>
            <p:ph type="body"/>
          </p:nvPr>
        </p:nvSpPr>
        <p:spPr>
          <a:xfrm>
            <a:off x="3502440" y="546444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33" name="PlaceHolder 5"/>
          <p:cNvSpPr>
            <a:spLocks noGrp="1"/>
          </p:cNvSpPr>
          <p:nvPr>
            <p:ph type="body"/>
          </p:nvPr>
        </p:nvSpPr>
        <p:spPr>
          <a:xfrm>
            <a:off x="471600" y="546444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35" name="PlaceHolder 2"/>
          <p:cNvSpPr>
            <a:spLocks noGrp="1"/>
          </p:cNvSpPr>
          <p:nvPr>
            <p:ph type="body"/>
          </p:nvPr>
        </p:nvSpPr>
        <p:spPr>
          <a:xfrm>
            <a:off x="471600" y="2434320"/>
            <a:ext cx="591480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36" name="PlaceHolder 3"/>
          <p:cNvSpPr>
            <a:spLocks noGrp="1"/>
          </p:cNvSpPr>
          <p:nvPr>
            <p:ph type="body"/>
          </p:nvPr>
        </p:nvSpPr>
        <p:spPr>
          <a:xfrm>
            <a:off x="471600" y="2434320"/>
            <a:ext cx="591480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pic>
        <p:nvPicPr>
          <p:cNvPr id="37" name="" descr=""/>
          <p:cNvPicPr/>
          <p:nvPr/>
        </p:nvPicPr>
        <p:blipFill>
          <a:blip r:embed="rId2"/>
          <a:stretch/>
        </p:blipFill>
        <p:spPr>
          <a:xfrm>
            <a:off x="471600" y="2975400"/>
            <a:ext cx="5914800" cy="4718880"/>
          </a:xfrm>
          <a:prstGeom prst="rect">
            <a:avLst/>
          </a:prstGeom>
          <a:ln>
            <a:noFill/>
          </a:ln>
        </p:spPr>
      </p:pic>
      <p:pic>
        <p:nvPicPr>
          <p:cNvPr id="38" name="" descr=""/>
          <p:cNvPicPr/>
          <p:nvPr/>
        </p:nvPicPr>
        <p:blipFill>
          <a:blip r:embed="rId3"/>
          <a:stretch/>
        </p:blipFill>
        <p:spPr>
          <a:xfrm>
            <a:off x="471600" y="2975400"/>
            <a:ext cx="5914800" cy="47188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45" name="PlaceHolder 2"/>
          <p:cNvSpPr>
            <a:spLocks noGrp="1"/>
          </p:cNvSpPr>
          <p:nvPr>
            <p:ph type="subTitle"/>
          </p:nvPr>
        </p:nvSpPr>
        <p:spPr>
          <a:xfrm>
            <a:off x="471600" y="2434320"/>
            <a:ext cx="5914800" cy="580140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47" name="PlaceHolder 2"/>
          <p:cNvSpPr>
            <a:spLocks noGrp="1"/>
          </p:cNvSpPr>
          <p:nvPr>
            <p:ph type="body"/>
          </p:nvPr>
        </p:nvSpPr>
        <p:spPr>
          <a:xfrm>
            <a:off x="471600" y="2434320"/>
            <a:ext cx="591480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49" name="PlaceHolder 2"/>
          <p:cNvSpPr>
            <a:spLocks noGrp="1"/>
          </p:cNvSpPr>
          <p:nvPr>
            <p:ph type="body"/>
          </p:nvPr>
        </p:nvSpPr>
        <p:spPr>
          <a:xfrm>
            <a:off x="471600" y="2434320"/>
            <a:ext cx="288612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50" name="PlaceHolder 3"/>
          <p:cNvSpPr>
            <a:spLocks noGrp="1"/>
          </p:cNvSpPr>
          <p:nvPr>
            <p:ph type="body"/>
          </p:nvPr>
        </p:nvSpPr>
        <p:spPr>
          <a:xfrm>
            <a:off x="3502440" y="2434320"/>
            <a:ext cx="288612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71600" y="486720"/>
            <a:ext cx="5914800" cy="81914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54" name="PlaceHolder 2"/>
          <p:cNvSpPr>
            <a:spLocks noGrp="1"/>
          </p:cNvSpPr>
          <p:nvPr>
            <p:ph type="body"/>
          </p:nvPr>
        </p:nvSpPr>
        <p:spPr>
          <a:xfrm>
            <a:off x="471600" y="243432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55" name="PlaceHolder 3"/>
          <p:cNvSpPr>
            <a:spLocks noGrp="1"/>
          </p:cNvSpPr>
          <p:nvPr>
            <p:ph type="body"/>
          </p:nvPr>
        </p:nvSpPr>
        <p:spPr>
          <a:xfrm>
            <a:off x="471600" y="546444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56" name="PlaceHolder 4"/>
          <p:cNvSpPr>
            <a:spLocks noGrp="1"/>
          </p:cNvSpPr>
          <p:nvPr>
            <p:ph type="body"/>
          </p:nvPr>
        </p:nvSpPr>
        <p:spPr>
          <a:xfrm>
            <a:off x="3502440" y="2434320"/>
            <a:ext cx="288612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6" name="PlaceHolder 2"/>
          <p:cNvSpPr>
            <a:spLocks noGrp="1"/>
          </p:cNvSpPr>
          <p:nvPr>
            <p:ph type="subTitle"/>
          </p:nvPr>
        </p:nvSpPr>
        <p:spPr>
          <a:xfrm>
            <a:off x="471600" y="2434320"/>
            <a:ext cx="5914800" cy="580140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58" name="PlaceHolder 2"/>
          <p:cNvSpPr>
            <a:spLocks noGrp="1"/>
          </p:cNvSpPr>
          <p:nvPr>
            <p:ph type="body"/>
          </p:nvPr>
        </p:nvSpPr>
        <p:spPr>
          <a:xfrm>
            <a:off x="471600" y="2434320"/>
            <a:ext cx="288612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59" name="PlaceHolder 3"/>
          <p:cNvSpPr>
            <a:spLocks noGrp="1"/>
          </p:cNvSpPr>
          <p:nvPr>
            <p:ph type="body"/>
          </p:nvPr>
        </p:nvSpPr>
        <p:spPr>
          <a:xfrm>
            <a:off x="3502440" y="243432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60" name="PlaceHolder 4"/>
          <p:cNvSpPr>
            <a:spLocks noGrp="1"/>
          </p:cNvSpPr>
          <p:nvPr>
            <p:ph type="body"/>
          </p:nvPr>
        </p:nvSpPr>
        <p:spPr>
          <a:xfrm>
            <a:off x="3502440" y="546444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62" name="PlaceHolder 2"/>
          <p:cNvSpPr>
            <a:spLocks noGrp="1"/>
          </p:cNvSpPr>
          <p:nvPr>
            <p:ph type="body"/>
          </p:nvPr>
        </p:nvSpPr>
        <p:spPr>
          <a:xfrm>
            <a:off x="471600" y="243432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63" name="PlaceHolder 3"/>
          <p:cNvSpPr>
            <a:spLocks noGrp="1"/>
          </p:cNvSpPr>
          <p:nvPr>
            <p:ph type="body"/>
          </p:nvPr>
        </p:nvSpPr>
        <p:spPr>
          <a:xfrm>
            <a:off x="3502440" y="243432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64" name="PlaceHolder 4"/>
          <p:cNvSpPr>
            <a:spLocks noGrp="1"/>
          </p:cNvSpPr>
          <p:nvPr>
            <p:ph type="body"/>
          </p:nvPr>
        </p:nvSpPr>
        <p:spPr>
          <a:xfrm>
            <a:off x="471600" y="5464440"/>
            <a:ext cx="591480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66" name="PlaceHolder 2"/>
          <p:cNvSpPr>
            <a:spLocks noGrp="1"/>
          </p:cNvSpPr>
          <p:nvPr>
            <p:ph type="body"/>
          </p:nvPr>
        </p:nvSpPr>
        <p:spPr>
          <a:xfrm>
            <a:off x="471600" y="2434320"/>
            <a:ext cx="591480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67" name="PlaceHolder 3"/>
          <p:cNvSpPr>
            <a:spLocks noGrp="1"/>
          </p:cNvSpPr>
          <p:nvPr>
            <p:ph type="body"/>
          </p:nvPr>
        </p:nvSpPr>
        <p:spPr>
          <a:xfrm>
            <a:off x="471600" y="5464440"/>
            <a:ext cx="591480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69" name="PlaceHolder 2"/>
          <p:cNvSpPr>
            <a:spLocks noGrp="1"/>
          </p:cNvSpPr>
          <p:nvPr>
            <p:ph type="body"/>
          </p:nvPr>
        </p:nvSpPr>
        <p:spPr>
          <a:xfrm>
            <a:off x="471600" y="243432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70" name="PlaceHolder 3"/>
          <p:cNvSpPr>
            <a:spLocks noGrp="1"/>
          </p:cNvSpPr>
          <p:nvPr>
            <p:ph type="body"/>
          </p:nvPr>
        </p:nvSpPr>
        <p:spPr>
          <a:xfrm>
            <a:off x="3502440" y="243432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71" name="PlaceHolder 4"/>
          <p:cNvSpPr>
            <a:spLocks noGrp="1"/>
          </p:cNvSpPr>
          <p:nvPr>
            <p:ph type="body"/>
          </p:nvPr>
        </p:nvSpPr>
        <p:spPr>
          <a:xfrm>
            <a:off x="3502440" y="546444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72" name="PlaceHolder 5"/>
          <p:cNvSpPr>
            <a:spLocks noGrp="1"/>
          </p:cNvSpPr>
          <p:nvPr>
            <p:ph type="body"/>
          </p:nvPr>
        </p:nvSpPr>
        <p:spPr>
          <a:xfrm>
            <a:off x="471600" y="546444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74" name="PlaceHolder 2"/>
          <p:cNvSpPr>
            <a:spLocks noGrp="1"/>
          </p:cNvSpPr>
          <p:nvPr>
            <p:ph type="body"/>
          </p:nvPr>
        </p:nvSpPr>
        <p:spPr>
          <a:xfrm>
            <a:off x="471600" y="2434320"/>
            <a:ext cx="591480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75" name="PlaceHolder 3"/>
          <p:cNvSpPr>
            <a:spLocks noGrp="1"/>
          </p:cNvSpPr>
          <p:nvPr>
            <p:ph type="body"/>
          </p:nvPr>
        </p:nvSpPr>
        <p:spPr>
          <a:xfrm>
            <a:off x="471600" y="2434320"/>
            <a:ext cx="591480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pic>
        <p:nvPicPr>
          <p:cNvPr id="76" name="" descr=""/>
          <p:cNvPicPr/>
          <p:nvPr/>
        </p:nvPicPr>
        <p:blipFill>
          <a:blip r:embed="rId2"/>
          <a:stretch/>
        </p:blipFill>
        <p:spPr>
          <a:xfrm>
            <a:off x="471600" y="2975400"/>
            <a:ext cx="5914800" cy="4718880"/>
          </a:xfrm>
          <a:prstGeom prst="rect">
            <a:avLst/>
          </a:prstGeom>
          <a:ln>
            <a:noFill/>
          </a:ln>
        </p:spPr>
      </p:pic>
      <p:pic>
        <p:nvPicPr>
          <p:cNvPr id="77" name="" descr=""/>
          <p:cNvPicPr/>
          <p:nvPr/>
        </p:nvPicPr>
        <p:blipFill>
          <a:blip r:embed="rId3"/>
          <a:stretch/>
        </p:blipFill>
        <p:spPr>
          <a:xfrm>
            <a:off x="471600" y="2975400"/>
            <a:ext cx="5914800" cy="47188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9"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90" name="PlaceHolder 2"/>
          <p:cNvSpPr>
            <a:spLocks noGrp="1"/>
          </p:cNvSpPr>
          <p:nvPr>
            <p:ph type="subTitle"/>
          </p:nvPr>
        </p:nvSpPr>
        <p:spPr>
          <a:xfrm>
            <a:off x="471600" y="2434320"/>
            <a:ext cx="5914800" cy="580140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92" name="PlaceHolder 2"/>
          <p:cNvSpPr>
            <a:spLocks noGrp="1"/>
          </p:cNvSpPr>
          <p:nvPr>
            <p:ph type="body"/>
          </p:nvPr>
        </p:nvSpPr>
        <p:spPr>
          <a:xfrm>
            <a:off x="471600" y="2434320"/>
            <a:ext cx="591480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94" name="PlaceHolder 2"/>
          <p:cNvSpPr>
            <a:spLocks noGrp="1"/>
          </p:cNvSpPr>
          <p:nvPr>
            <p:ph type="body"/>
          </p:nvPr>
        </p:nvSpPr>
        <p:spPr>
          <a:xfrm>
            <a:off x="471600" y="2434320"/>
            <a:ext cx="288612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95" name="PlaceHolder 3"/>
          <p:cNvSpPr>
            <a:spLocks noGrp="1"/>
          </p:cNvSpPr>
          <p:nvPr>
            <p:ph type="body"/>
          </p:nvPr>
        </p:nvSpPr>
        <p:spPr>
          <a:xfrm>
            <a:off x="3502440" y="2434320"/>
            <a:ext cx="288612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6"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8" name="PlaceHolder 2"/>
          <p:cNvSpPr>
            <a:spLocks noGrp="1"/>
          </p:cNvSpPr>
          <p:nvPr>
            <p:ph type="body"/>
          </p:nvPr>
        </p:nvSpPr>
        <p:spPr>
          <a:xfrm>
            <a:off x="471600" y="2434320"/>
            <a:ext cx="591480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7" name="PlaceHolder 1"/>
          <p:cNvSpPr>
            <a:spLocks noGrp="1"/>
          </p:cNvSpPr>
          <p:nvPr>
            <p:ph type="subTitle"/>
          </p:nvPr>
        </p:nvSpPr>
        <p:spPr>
          <a:xfrm>
            <a:off x="471600" y="486720"/>
            <a:ext cx="5914800" cy="81914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99" name="PlaceHolder 2"/>
          <p:cNvSpPr>
            <a:spLocks noGrp="1"/>
          </p:cNvSpPr>
          <p:nvPr>
            <p:ph type="body"/>
          </p:nvPr>
        </p:nvSpPr>
        <p:spPr>
          <a:xfrm>
            <a:off x="471600" y="243432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100" name="PlaceHolder 3"/>
          <p:cNvSpPr>
            <a:spLocks noGrp="1"/>
          </p:cNvSpPr>
          <p:nvPr>
            <p:ph type="body"/>
          </p:nvPr>
        </p:nvSpPr>
        <p:spPr>
          <a:xfrm>
            <a:off x="471600" y="546444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101" name="PlaceHolder 4"/>
          <p:cNvSpPr>
            <a:spLocks noGrp="1"/>
          </p:cNvSpPr>
          <p:nvPr>
            <p:ph type="body"/>
          </p:nvPr>
        </p:nvSpPr>
        <p:spPr>
          <a:xfrm>
            <a:off x="3502440" y="2434320"/>
            <a:ext cx="288612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103" name="PlaceHolder 2"/>
          <p:cNvSpPr>
            <a:spLocks noGrp="1"/>
          </p:cNvSpPr>
          <p:nvPr>
            <p:ph type="body"/>
          </p:nvPr>
        </p:nvSpPr>
        <p:spPr>
          <a:xfrm>
            <a:off x="471600" y="2434320"/>
            <a:ext cx="288612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104" name="PlaceHolder 3"/>
          <p:cNvSpPr>
            <a:spLocks noGrp="1"/>
          </p:cNvSpPr>
          <p:nvPr>
            <p:ph type="body"/>
          </p:nvPr>
        </p:nvSpPr>
        <p:spPr>
          <a:xfrm>
            <a:off x="3502440" y="243432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105" name="PlaceHolder 4"/>
          <p:cNvSpPr>
            <a:spLocks noGrp="1"/>
          </p:cNvSpPr>
          <p:nvPr>
            <p:ph type="body"/>
          </p:nvPr>
        </p:nvSpPr>
        <p:spPr>
          <a:xfrm>
            <a:off x="3502440" y="546444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107" name="PlaceHolder 2"/>
          <p:cNvSpPr>
            <a:spLocks noGrp="1"/>
          </p:cNvSpPr>
          <p:nvPr>
            <p:ph type="body"/>
          </p:nvPr>
        </p:nvSpPr>
        <p:spPr>
          <a:xfrm>
            <a:off x="471600" y="243432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108" name="PlaceHolder 3"/>
          <p:cNvSpPr>
            <a:spLocks noGrp="1"/>
          </p:cNvSpPr>
          <p:nvPr>
            <p:ph type="body"/>
          </p:nvPr>
        </p:nvSpPr>
        <p:spPr>
          <a:xfrm>
            <a:off x="3502440" y="243432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109" name="PlaceHolder 4"/>
          <p:cNvSpPr>
            <a:spLocks noGrp="1"/>
          </p:cNvSpPr>
          <p:nvPr>
            <p:ph type="body"/>
          </p:nvPr>
        </p:nvSpPr>
        <p:spPr>
          <a:xfrm>
            <a:off x="471600" y="5464440"/>
            <a:ext cx="591480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111" name="PlaceHolder 2"/>
          <p:cNvSpPr>
            <a:spLocks noGrp="1"/>
          </p:cNvSpPr>
          <p:nvPr>
            <p:ph type="body"/>
          </p:nvPr>
        </p:nvSpPr>
        <p:spPr>
          <a:xfrm>
            <a:off x="471600" y="2434320"/>
            <a:ext cx="591480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112" name="PlaceHolder 3"/>
          <p:cNvSpPr>
            <a:spLocks noGrp="1"/>
          </p:cNvSpPr>
          <p:nvPr>
            <p:ph type="body"/>
          </p:nvPr>
        </p:nvSpPr>
        <p:spPr>
          <a:xfrm>
            <a:off x="471600" y="5464440"/>
            <a:ext cx="591480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114" name="PlaceHolder 2"/>
          <p:cNvSpPr>
            <a:spLocks noGrp="1"/>
          </p:cNvSpPr>
          <p:nvPr>
            <p:ph type="body"/>
          </p:nvPr>
        </p:nvSpPr>
        <p:spPr>
          <a:xfrm>
            <a:off x="471600" y="243432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115" name="PlaceHolder 3"/>
          <p:cNvSpPr>
            <a:spLocks noGrp="1"/>
          </p:cNvSpPr>
          <p:nvPr>
            <p:ph type="body"/>
          </p:nvPr>
        </p:nvSpPr>
        <p:spPr>
          <a:xfrm>
            <a:off x="3502440" y="243432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116" name="PlaceHolder 4"/>
          <p:cNvSpPr>
            <a:spLocks noGrp="1"/>
          </p:cNvSpPr>
          <p:nvPr>
            <p:ph type="body"/>
          </p:nvPr>
        </p:nvSpPr>
        <p:spPr>
          <a:xfrm>
            <a:off x="3502440" y="546444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117" name="PlaceHolder 5"/>
          <p:cNvSpPr>
            <a:spLocks noGrp="1"/>
          </p:cNvSpPr>
          <p:nvPr>
            <p:ph type="body"/>
          </p:nvPr>
        </p:nvSpPr>
        <p:spPr>
          <a:xfrm>
            <a:off x="471600" y="546444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119" name="PlaceHolder 2"/>
          <p:cNvSpPr>
            <a:spLocks noGrp="1"/>
          </p:cNvSpPr>
          <p:nvPr>
            <p:ph type="body"/>
          </p:nvPr>
        </p:nvSpPr>
        <p:spPr>
          <a:xfrm>
            <a:off x="471600" y="2434320"/>
            <a:ext cx="591480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120" name="PlaceHolder 3"/>
          <p:cNvSpPr>
            <a:spLocks noGrp="1"/>
          </p:cNvSpPr>
          <p:nvPr>
            <p:ph type="body"/>
          </p:nvPr>
        </p:nvSpPr>
        <p:spPr>
          <a:xfrm>
            <a:off x="471600" y="2434320"/>
            <a:ext cx="591480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pic>
        <p:nvPicPr>
          <p:cNvPr id="121" name="" descr=""/>
          <p:cNvPicPr/>
          <p:nvPr/>
        </p:nvPicPr>
        <p:blipFill>
          <a:blip r:embed="rId2"/>
          <a:stretch/>
        </p:blipFill>
        <p:spPr>
          <a:xfrm>
            <a:off x="471600" y="2975400"/>
            <a:ext cx="5914800" cy="4718880"/>
          </a:xfrm>
          <a:prstGeom prst="rect">
            <a:avLst/>
          </a:prstGeom>
          <a:ln>
            <a:noFill/>
          </a:ln>
        </p:spPr>
      </p:pic>
      <p:pic>
        <p:nvPicPr>
          <p:cNvPr id="122" name="" descr=""/>
          <p:cNvPicPr/>
          <p:nvPr/>
        </p:nvPicPr>
        <p:blipFill>
          <a:blip r:embed="rId3"/>
          <a:stretch/>
        </p:blipFill>
        <p:spPr>
          <a:xfrm>
            <a:off x="471600" y="2975400"/>
            <a:ext cx="5914800" cy="471888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10" name="PlaceHolder 2"/>
          <p:cNvSpPr>
            <a:spLocks noGrp="1"/>
          </p:cNvSpPr>
          <p:nvPr>
            <p:ph type="body"/>
          </p:nvPr>
        </p:nvSpPr>
        <p:spPr>
          <a:xfrm>
            <a:off x="471600" y="2434320"/>
            <a:ext cx="288612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11" name="PlaceHolder 3"/>
          <p:cNvSpPr>
            <a:spLocks noGrp="1"/>
          </p:cNvSpPr>
          <p:nvPr>
            <p:ph type="body"/>
          </p:nvPr>
        </p:nvSpPr>
        <p:spPr>
          <a:xfrm>
            <a:off x="3502440" y="2434320"/>
            <a:ext cx="288612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71600" y="486720"/>
            <a:ext cx="5914800" cy="81914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15" name="PlaceHolder 2"/>
          <p:cNvSpPr>
            <a:spLocks noGrp="1"/>
          </p:cNvSpPr>
          <p:nvPr>
            <p:ph type="body"/>
          </p:nvPr>
        </p:nvSpPr>
        <p:spPr>
          <a:xfrm>
            <a:off x="471600" y="243432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16" name="PlaceHolder 3"/>
          <p:cNvSpPr>
            <a:spLocks noGrp="1"/>
          </p:cNvSpPr>
          <p:nvPr>
            <p:ph type="body"/>
          </p:nvPr>
        </p:nvSpPr>
        <p:spPr>
          <a:xfrm>
            <a:off x="471600" y="546444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17" name="PlaceHolder 4"/>
          <p:cNvSpPr>
            <a:spLocks noGrp="1"/>
          </p:cNvSpPr>
          <p:nvPr>
            <p:ph type="body"/>
          </p:nvPr>
        </p:nvSpPr>
        <p:spPr>
          <a:xfrm>
            <a:off x="3502440" y="2434320"/>
            <a:ext cx="288612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19" name="PlaceHolder 2"/>
          <p:cNvSpPr>
            <a:spLocks noGrp="1"/>
          </p:cNvSpPr>
          <p:nvPr>
            <p:ph type="body"/>
          </p:nvPr>
        </p:nvSpPr>
        <p:spPr>
          <a:xfrm>
            <a:off x="471600" y="2434320"/>
            <a:ext cx="2886120" cy="580140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20" name="PlaceHolder 3"/>
          <p:cNvSpPr>
            <a:spLocks noGrp="1"/>
          </p:cNvSpPr>
          <p:nvPr>
            <p:ph type="body"/>
          </p:nvPr>
        </p:nvSpPr>
        <p:spPr>
          <a:xfrm>
            <a:off x="3502440" y="243432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21" name="PlaceHolder 4"/>
          <p:cNvSpPr>
            <a:spLocks noGrp="1"/>
          </p:cNvSpPr>
          <p:nvPr>
            <p:ph type="body"/>
          </p:nvPr>
        </p:nvSpPr>
        <p:spPr>
          <a:xfrm>
            <a:off x="3502440" y="546444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71600" y="486720"/>
            <a:ext cx="5914800" cy="1766880"/>
          </a:xfrm>
          <a:prstGeom prst="rect">
            <a:avLst/>
          </a:prstGeom>
        </p:spPr>
        <p:txBody>
          <a:bodyPr lIns="0" rIns="0" tIns="0" bIns="0" anchor="ctr"/>
          <a:p>
            <a:endParaRPr b="0" lang="ja-JP" sz="1800" spc="-1" strike="noStrike">
              <a:solidFill>
                <a:srgbClr val="000000"/>
              </a:solidFill>
              <a:uFill>
                <a:solidFill>
                  <a:srgbClr val="ffffff"/>
                </a:solidFill>
              </a:uFill>
              <a:latin typeface="游ゴシック"/>
            </a:endParaRPr>
          </a:p>
        </p:txBody>
      </p:sp>
      <p:sp>
        <p:nvSpPr>
          <p:cNvPr id="23" name="PlaceHolder 2"/>
          <p:cNvSpPr>
            <a:spLocks noGrp="1"/>
          </p:cNvSpPr>
          <p:nvPr>
            <p:ph type="body"/>
          </p:nvPr>
        </p:nvSpPr>
        <p:spPr>
          <a:xfrm>
            <a:off x="471600" y="243432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24" name="PlaceHolder 3"/>
          <p:cNvSpPr>
            <a:spLocks noGrp="1"/>
          </p:cNvSpPr>
          <p:nvPr>
            <p:ph type="body"/>
          </p:nvPr>
        </p:nvSpPr>
        <p:spPr>
          <a:xfrm>
            <a:off x="3502440" y="2434320"/>
            <a:ext cx="288612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
        <p:nvSpPr>
          <p:cNvPr id="25" name="PlaceHolder 4"/>
          <p:cNvSpPr>
            <a:spLocks noGrp="1"/>
          </p:cNvSpPr>
          <p:nvPr>
            <p:ph type="body"/>
          </p:nvPr>
        </p:nvSpPr>
        <p:spPr>
          <a:xfrm>
            <a:off x="471600" y="5464440"/>
            <a:ext cx="5914800" cy="2766960"/>
          </a:xfrm>
          <a:prstGeom prst="rect">
            <a:avLst/>
          </a:prstGeom>
        </p:spPr>
        <p:txBody>
          <a:bodyPr lIns="0" rIns="0" tIns="0" bIns="0"/>
          <a:p>
            <a:endParaRPr b="0" lang="ja-JP" sz="1580" spc="-1" strike="noStrike">
              <a:solidFill>
                <a:srgbClr val="000000"/>
              </a:solidFill>
              <a:uFill>
                <a:solidFill>
                  <a:srgbClr val="ffffff"/>
                </a:solidFill>
              </a:uFill>
              <a:latin typeface="游ゴシック"/>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57160" y="1496520"/>
            <a:ext cx="5143320" cy="3183120"/>
          </a:xfrm>
          <a:prstGeom prst="rect">
            <a:avLst/>
          </a:prstGeom>
        </p:spPr>
        <p:txBody>
          <a:bodyPr anchor="b"/>
          <a:p>
            <a:pPr algn="ctr">
              <a:lnSpc>
                <a:spcPct val="100000"/>
              </a:lnSpc>
            </a:pPr>
            <a:r>
              <a:rPr b="0" lang="ja-JP" sz="3380" spc="-1" strike="noStrike">
                <a:solidFill>
                  <a:srgbClr val="000000"/>
                </a:solidFill>
                <a:uFill>
                  <a:solidFill>
                    <a:srgbClr val="ffffff"/>
                  </a:solidFill>
                </a:uFill>
                <a:latin typeface="游ゴシック Light"/>
              </a:rPr>
              <a:t>マスター タイトルの書式設定</a:t>
            </a:r>
            <a:endParaRPr b="0" lang="ja-JP" sz="1800" spc="-1" strike="noStrike">
              <a:solidFill>
                <a:srgbClr val="000000"/>
              </a:solidFill>
              <a:uFill>
                <a:solidFill>
                  <a:srgbClr val="ffffff"/>
                </a:solidFill>
              </a:uFill>
              <a:latin typeface="游ゴシック"/>
            </a:endParaRPr>
          </a:p>
        </p:txBody>
      </p:sp>
      <p:sp>
        <p:nvSpPr>
          <p:cNvPr id="1" name="PlaceHolder 2"/>
          <p:cNvSpPr>
            <a:spLocks noGrp="1"/>
          </p:cNvSpPr>
          <p:nvPr>
            <p:ph type="dt"/>
          </p:nvPr>
        </p:nvSpPr>
        <p:spPr>
          <a:xfrm>
            <a:off x="471600" y="8475120"/>
            <a:ext cx="1542600" cy="486360"/>
          </a:xfrm>
          <a:prstGeom prst="rect">
            <a:avLst/>
          </a:prstGeom>
        </p:spPr>
        <p:txBody>
          <a:bodyPr anchor="ctr"/>
          <a:p>
            <a:pPr>
              <a:lnSpc>
                <a:spcPct val="100000"/>
              </a:lnSpc>
            </a:pPr>
            <a:r>
              <a:rPr b="0" lang="en-US" sz="680" spc="-1" strike="noStrike">
                <a:solidFill>
                  <a:srgbClr val="8b8b8b"/>
                </a:solidFill>
                <a:uFill>
                  <a:solidFill>
                    <a:srgbClr val="ffffff"/>
                  </a:solidFill>
                </a:uFill>
                <a:latin typeface="游ゴシック"/>
              </a:rPr>
              <a:t>7/31/18</a:t>
            </a:r>
            <a:endParaRPr b="0" lang="en-US" sz="680" spc="-1" strike="noStrike">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2271600" y="8475120"/>
            <a:ext cx="2314080" cy="486360"/>
          </a:xfrm>
          <a:prstGeom prst="rect">
            <a:avLst/>
          </a:prstGeom>
        </p:spPr>
        <p:txBody>
          <a:bodyPr anchor="ctr"/>
          <a:p>
            <a:endParaRPr b="0" lang="en-US" sz="2400" spc="-1" strike="noStrike">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4843440" y="8475120"/>
            <a:ext cx="1542600" cy="486360"/>
          </a:xfrm>
          <a:prstGeom prst="rect">
            <a:avLst/>
          </a:prstGeom>
        </p:spPr>
        <p:txBody>
          <a:bodyPr anchor="ctr"/>
          <a:p>
            <a:pPr algn="r">
              <a:lnSpc>
                <a:spcPct val="100000"/>
              </a:lnSpc>
            </a:pPr>
            <a:fld id="{0EEA6E1B-215E-4899-8E60-469BE06ECDCB}" type="slidenum">
              <a:rPr b="0" lang="en-US" sz="680" spc="-1" strike="noStrike">
                <a:solidFill>
                  <a:srgbClr val="8b8b8b"/>
                </a:solidFill>
                <a:uFill>
                  <a:solidFill>
                    <a:srgbClr val="ffffff"/>
                  </a:solidFill>
                </a:uFill>
                <a:latin typeface="游ゴシック"/>
              </a:rPr>
              <a:t>&lt;number&gt;</a:t>
            </a:fld>
            <a:endParaRPr b="0" lang="en-US" sz="680" spc="-1" strike="noStrike">
              <a:solidFill>
                <a:srgbClr val="000000"/>
              </a:solidFill>
              <a:uFill>
                <a:solidFill>
                  <a:srgbClr val="ffffff"/>
                </a:solidFill>
              </a:uFill>
              <a:latin typeface="Times New Roman"/>
            </a:endParaRPr>
          </a:p>
        </p:txBody>
      </p:sp>
      <p:sp>
        <p:nvSpPr>
          <p:cNvPr id="4" name="PlaceHolder 5"/>
          <p:cNvSpPr>
            <a:spLocks noGrp="1"/>
          </p:cNvSpPr>
          <p:nvPr>
            <p:ph type="body"/>
          </p:nvPr>
        </p:nvSpPr>
        <p:spPr>
          <a:xfrm>
            <a:off x="342720" y="2139480"/>
            <a:ext cx="6171840" cy="5302800"/>
          </a:xfrm>
          <a:prstGeom prst="rect">
            <a:avLst/>
          </a:prstGeom>
        </p:spPr>
        <p:txBody>
          <a:bodyPr lIns="0" rIns="0" tIns="0" bIns="0"/>
          <a:p>
            <a:pPr marL="432000" indent="-324000">
              <a:buClr>
                <a:srgbClr val="000000"/>
              </a:buClr>
              <a:buSzPct val="45000"/>
              <a:buFont typeface="Wingdings" charset="2"/>
              <a:buChar char=""/>
            </a:pPr>
            <a:r>
              <a:rPr b="0" lang="ja-JP" sz="1580" spc="-1" strike="noStrike">
                <a:solidFill>
                  <a:srgbClr val="000000"/>
                </a:solidFill>
                <a:uFill>
                  <a:solidFill>
                    <a:srgbClr val="ffffff"/>
                  </a:solidFill>
                </a:uFill>
                <a:latin typeface="游ゴシック"/>
              </a:rPr>
              <a:t>Click to edit the outline text format</a:t>
            </a:r>
            <a:endParaRPr b="0" lang="ja-JP" sz="1580" spc="-1" strike="noStrike">
              <a:solidFill>
                <a:srgbClr val="000000"/>
              </a:solidFill>
              <a:uFill>
                <a:solidFill>
                  <a:srgbClr val="ffffff"/>
                </a:solidFill>
              </a:uFill>
              <a:latin typeface="游ゴシック"/>
            </a:endParaRPr>
          </a:p>
          <a:p>
            <a:pPr lvl="1" marL="864000" indent="-324000">
              <a:buClr>
                <a:srgbClr val="000000"/>
              </a:buClr>
              <a:buSzPct val="75000"/>
              <a:buFont typeface="Symbol" charset="2"/>
              <a:buChar char=""/>
            </a:pPr>
            <a:r>
              <a:rPr b="0" lang="ja-JP" sz="1130" spc="-1" strike="noStrike">
                <a:solidFill>
                  <a:srgbClr val="000000"/>
                </a:solidFill>
                <a:uFill>
                  <a:solidFill>
                    <a:srgbClr val="ffffff"/>
                  </a:solidFill>
                </a:uFill>
                <a:latin typeface="游ゴシック"/>
              </a:rPr>
              <a:t>Second Outline Level</a:t>
            </a:r>
            <a:endParaRPr b="0" lang="ja-JP" sz="1130" spc="-1" strike="noStrike">
              <a:solidFill>
                <a:srgbClr val="000000"/>
              </a:solidFill>
              <a:uFill>
                <a:solidFill>
                  <a:srgbClr val="ffffff"/>
                </a:solidFill>
              </a:uFill>
              <a:latin typeface="游ゴシック"/>
            </a:endParaRPr>
          </a:p>
          <a:p>
            <a:pPr lvl="2" marL="1296000" indent="-288000">
              <a:buClr>
                <a:srgbClr val="000000"/>
              </a:buClr>
              <a:buSzPct val="45000"/>
              <a:buFont typeface="Wingdings" charset="2"/>
              <a:buChar char=""/>
            </a:pPr>
            <a:r>
              <a:rPr b="0" lang="ja-JP" sz="1020" spc="-1" strike="noStrike">
                <a:solidFill>
                  <a:srgbClr val="000000"/>
                </a:solidFill>
                <a:uFill>
                  <a:solidFill>
                    <a:srgbClr val="ffffff"/>
                  </a:solidFill>
                </a:uFill>
                <a:latin typeface="游ゴシック"/>
              </a:rPr>
              <a:t>Third Outline Level</a:t>
            </a:r>
            <a:endParaRPr b="0" lang="ja-JP" sz="1020" spc="-1" strike="noStrike">
              <a:solidFill>
                <a:srgbClr val="000000"/>
              </a:solidFill>
              <a:uFill>
                <a:solidFill>
                  <a:srgbClr val="ffffff"/>
                </a:solidFill>
              </a:uFill>
              <a:latin typeface="游ゴシック"/>
            </a:endParaRPr>
          </a:p>
          <a:p>
            <a:pPr lvl="3" marL="1728000" indent="-216000">
              <a:buClr>
                <a:srgbClr val="000000"/>
              </a:buClr>
              <a:buSzPct val="75000"/>
              <a:buFont typeface="Symbol" charset="2"/>
              <a:buChar char=""/>
            </a:pPr>
            <a:r>
              <a:rPr b="0" lang="ja-JP" sz="1020" spc="-1" strike="noStrike">
                <a:solidFill>
                  <a:srgbClr val="000000"/>
                </a:solidFill>
                <a:uFill>
                  <a:solidFill>
                    <a:srgbClr val="ffffff"/>
                  </a:solidFill>
                </a:uFill>
                <a:latin typeface="游ゴシック"/>
              </a:rPr>
              <a:t>Fourth Outline Level</a:t>
            </a:r>
            <a:endParaRPr b="0" lang="ja-JP" sz="1020" spc="-1" strike="noStrike">
              <a:solidFill>
                <a:srgbClr val="000000"/>
              </a:solidFill>
              <a:uFill>
                <a:solidFill>
                  <a:srgbClr val="ffffff"/>
                </a:solidFill>
              </a:uFill>
              <a:latin typeface="游ゴシック"/>
            </a:endParaRPr>
          </a:p>
          <a:p>
            <a:pPr lvl="4" marL="2160000" indent="-216000">
              <a:buClr>
                <a:srgbClr val="000000"/>
              </a:buClr>
              <a:buSzPct val="45000"/>
              <a:buFont typeface="Wingdings" charset="2"/>
              <a:buChar char=""/>
            </a:pPr>
            <a:r>
              <a:rPr b="0" lang="ja-JP" sz="2000" spc="-1" strike="noStrike">
                <a:solidFill>
                  <a:srgbClr val="000000"/>
                </a:solidFill>
                <a:uFill>
                  <a:solidFill>
                    <a:srgbClr val="ffffff"/>
                  </a:solidFill>
                </a:uFill>
                <a:latin typeface="游ゴシック"/>
              </a:rPr>
              <a:t>Fifth Outline Level</a:t>
            </a:r>
            <a:endParaRPr b="0" lang="ja-JP" sz="2000" spc="-1" strike="noStrike">
              <a:solidFill>
                <a:srgbClr val="000000"/>
              </a:solidFill>
              <a:uFill>
                <a:solidFill>
                  <a:srgbClr val="ffffff"/>
                </a:solidFill>
              </a:uFill>
              <a:latin typeface="游ゴシック"/>
            </a:endParaRPr>
          </a:p>
          <a:p>
            <a:pPr lvl="5" marL="2592000" indent="-216000">
              <a:buClr>
                <a:srgbClr val="000000"/>
              </a:buClr>
              <a:buSzPct val="45000"/>
              <a:buFont typeface="Wingdings" charset="2"/>
              <a:buChar char=""/>
            </a:pPr>
            <a:r>
              <a:rPr b="0" lang="ja-JP" sz="2000" spc="-1" strike="noStrike">
                <a:solidFill>
                  <a:srgbClr val="000000"/>
                </a:solidFill>
                <a:uFill>
                  <a:solidFill>
                    <a:srgbClr val="ffffff"/>
                  </a:solidFill>
                </a:uFill>
                <a:latin typeface="游ゴシック"/>
              </a:rPr>
              <a:t>Sixth Outline Level</a:t>
            </a:r>
            <a:endParaRPr b="0" lang="ja-JP" sz="2000" spc="-1" strike="noStrike">
              <a:solidFill>
                <a:srgbClr val="000000"/>
              </a:solidFill>
              <a:uFill>
                <a:solidFill>
                  <a:srgbClr val="ffffff"/>
                </a:solidFill>
              </a:uFill>
              <a:latin typeface="游ゴシック"/>
            </a:endParaRPr>
          </a:p>
          <a:p>
            <a:pPr lvl="6" marL="3024000" indent="-216000">
              <a:buClr>
                <a:srgbClr val="000000"/>
              </a:buClr>
              <a:buSzPct val="45000"/>
              <a:buFont typeface="Wingdings" charset="2"/>
              <a:buChar char=""/>
            </a:pPr>
            <a:r>
              <a:rPr b="0" lang="ja-JP" sz="2000" spc="-1" strike="noStrike">
                <a:solidFill>
                  <a:srgbClr val="000000"/>
                </a:solidFill>
                <a:uFill>
                  <a:solidFill>
                    <a:srgbClr val="ffffff"/>
                  </a:solidFill>
                </a:uFill>
                <a:latin typeface="游ゴシック"/>
              </a:rPr>
              <a:t>Seventh Outline Level</a:t>
            </a:r>
            <a:endParaRPr b="0" lang="ja-JP" sz="2000" spc="-1" strike="noStrike">
              <a:solidFill>
                <a:srgbClr val="000000"/>
              </a:solidFill>
              <a:uFill>
                <a:solidFill>
                  <a:srgbClr val="ffffff"/>
                </a:solidFill>
              </a:uFill>
              <a:latin typeface="游ゴシック"/>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71600" y="486720"/>
            <a:ext cx="5914800" cy="1766880"/>
          </a:xfrm>
          <a:prstGeom prst="rect">
            <a:avLst/>
          </a:prstGeom>
        </p:spPr>
        <p:txBody>
          <a:bodyPr anchor="ctr"/>
          <a:p>
            <a:pPr>
              <a:lnSpc>
                <a:spcPct val="90000"/>
              </a:lnSpc>
            </a:pPr>
            <a:r>
              <a:rPr b="0" lang="ja-JP" sz="2480" spc="-1" strike="noStrike">
                <a:solidFill>
                  <a:srgbClr val="000000"/>
                </a:solidFill>
                <a:uFill>
                  <a:solidFill>
                    <a:srgbClr val="ffffff"/>
                  </a:solidFill>
                </a:uFill>
                <a:latin typeface="游ゴシック Light"/>
              </a:rPr>
              <a:t>マスター タイトルの書式設定</a:t>
            </a:r>
            <a:endParaRPr b="0" lang="ja-JP" sz="1800" spc="-1" strike="noStrike">
              <a:solidFill>
                <a:srgbClr val="000000"/>
              </a:solidFill>
              <a:uFill>
                <a:solidFill>
                  <a:srgbClr val="ffffff"/>
                </a:solidFill>
              </a:uFill>
              <a:latin typeface="游ゴシック"/>
            </a:endParaRPr>
          </a:p>
        </p:txBody>
      </p:sp>
      <p:sp>
        <p:nvSpPr>
          <p:cNvPr id="40" name="PlaceHolder 2"/>
          <p:cNvSpPr>
            <a:spLocks noGrp="1"/>
          </p:cNvSpPr>
          <p:nvPr>
            <p:ph type="body"/>
          </p:nvPr>
        </p:nvSpPr>
        <p:spPr>
          <a:xfrm>
            <a:off x="471600" y="2434320"/>
            <a:ext cx="5914800" cy="5801400"/>
          </a:xfrm>
          <a:prstGeom prst="rect">
            <a:avLst/>
          </a:prstGeom>
        </p:spPr>
        <p:txBody>
          <a:bodyPr/>
          <a:p>
            <a:pPr marL="432000" indent="-324000">
              <a:buClr>
                <a:srgbClr val="000000"/>
              </a:buClr>
              <a:buSzPct val="45000"/>
              <a:buFont typeface="Wingdings" charset="2"/>
              <a:buChar char=""/>
            </a:pPr>
            <a:r>
              <a:rPr b="0" lang="ja-JP" sz="1580" spc="-1" strike="noStrike">
                <a:solidFill>
                  <a:srgbClr val="000000"/>
                </a:solidFill>
                <a:uFill>
                  <a:solidFill>
                    <a:srgbClr val="ffffff"/>
                  </a:solidFill>
                </a:uFill>
                <a:latin typeface="游ゴシック"/>
              </a:rPr>
              <a:t>Click to edit the outline text format</a:t>
            </a:r>
            <a:endParaRPr b="0" lang="ja-JP" sz="1580" spc="-1" strike="noStrike">
              <a:solidFill>
                <a:srgbClr val="000000"/>
              </a:solidFill>
              <a:uFill>
                <a:solidFill>
                  <a:srgbClr val="ffffff"/>
                </a:solidFill>
              </a:uFill>
              <a:latin typeface="游ゴシック"/>
            </a:endParaRPr>
          </a:p>
          <a:p>
            <a:pPr lvl="1" marL="864000" indent="-324000">
              <a:buClr>
                <a:srgbClr val="000000"/>
              </a:buClr>
              <a:buSzPct val="75000"/>
              <a:buFont typeface="Symbol" charset="2"/>
              <a:buChar char=""/>
            </a:pPr>
            <a:r>
              <a:rPr b="0" lang="ja-JP" sz="1580" spc="-1" strike="noStrike">
                <a:solidFill>
                  <a:srgbClr val="000000"/>
                </a:solidFill>
                <a:uFill>
                  <a:solidFill>
                    <a:srgbClr val="ffffff"/>
                  </a:solidFill>
                </a:uFill>
                <a:latin typeface="游ゴシック"/>
              </a:rPr>
              <a:t>Second Outline Level</a:t>
            </a:r>
            <a:endParaRPr b="0" lang="ja-JP" sz="1130" spc="-1" strike="noStrike">
              <a:solidFill>
                <a:srgbClr val="000000"/>
              </a:solidFill>
              <a:uFill>
                <a:solidFill>
                  <a:srgbClr val="ffffff"/>
                </a:solidFill>
              </a:uFill>
              <a:latin typeface="游ゴシック"/>
            </a:endParaRPr>
          </a:p>
          <a:p>
            <a:pPr lvl="2" marL="1296000" indent="-288000">
              <a:buClr>
                <a:srgbClr val="000000"/>
              </a:buClr>
              <a:buSzPct val="45000"/>
              <a:buFont typeface="Wingdings" charset="2"/>
              <a:buChar char=""/>
            </a:pPr>
            <a:r>
              <a:rPr b="0" lang="ja-JP" sz="1580" spc="-1" strike="noStrike">
                <a:solidFill>
                  <a:srgbClr val="000000"/>
                </a:solidFill>
                <a:uFill>
                  <a:solidFill>
                    <a:srgbClr val="ffffff"/>
                  </a:solidFill>
                </a:uFill>
                <a:latin typeface="游ゴシック"/>
              </a:rPr>
              <a:t>Third Outline Level</a:t>
            </a:r>
            <a:endParaRPr b="0" lang="ja-JP" sz="1020" spc="-1" strike="noStrike">
              <a:solidFill>
                <a:srgbClr val="000000"/>
              </a:solidFill>
              <a:uFill>
                <a:solidFill>
                  <a:srgbClr val="ffffff"/>
                </a:solidFill>
              </a:uFill>
              <a:latin typeface="游ゴシック"/>
            </a:endParaRPr>
          </a:p>
          <a:p>
            <a:pPr lvl="3" marL="1728000" indent="-216000">
              <a:buClr>
                <a:srgbClr val="000000"/>
              </a:buClr>
              <a:buSzPct val="75000"/>
              <a:buFont typeface="Symbol" charset="2"/>
              <a:buChar char=""/>
            </a:pPr>
            <a:r>
              <a:rPr b="0" lang="ja-JP" sz="1580" spc="-1" strike="noStrike">
                <a:solidFill>
                  <a:srgbClr val="000000"/>
                </a:solidFill>
                <a:uFill>
                  <a:solidFill>
                    <a:srgbClr val="ffffff"/>
                  </a:solidFill>
                </a:uFill>
                <a:latin typeface="游ゴシック"/>
              </a:rPr>
              <a:t>Fourth Outline Level</a:t>
            </a:r>
            <a:endParaRPr b="0" lang="ja-JP" sz="1020" spc="-1" strike="noStrike">
              <a:solidFill>
                <a:srgbClr val="000000"/>
              </a:solidFill>
              <a:uFill>
                <a:solidFill>
                  <a:srgbClr val="ffffff"/>
                </a:solidFill>
              </a:uFill>
              <a:latin typeface="游ゴシック"/>
            </a:endParaRPr>
          </a:p>
          <a:p>
            <a:pPr lvl="4" marL="2160000" indent="-216000">
              <a:buClr>
                <a:srgbClr val="000000"/>
              </a:buClr>
              <a:buSzPct val="45000"/>
              <a:buFont typeface="Wingdings" charset="2"/>
              <a:buChar char=""/>
            </a:pPr>
            <a:r>
              <a:rPr b="0" lang="ja-JP" sz="1580" spc="-1" strike="noStrike">
                <a:solidFill>
                  <a:srgbClr val="000000"/>
                </a:solidFill>
                <a:uFill>
                  <a:solidFill>
                    <a:srgbClr val="ffffff"/>
                  </a:solidFill>
                </a:uFill>
                <a:latin typeface="游ゴシック"/>
              </a:rPr>
              <a:t>Fifth Outline Level</a:t>
            </a:r>
            <a:endParaRPr b="0" lang="ja-JP" sz="2000" spc="-1" strike="noStrike">
              <a:solidFill>
                <a:srgbClr val="000000"/>
              </a:solidFill>
              <a:uFill>
                <a:solidFill>
                  <a:srgbClr val="ffffff"/>
                </a:solidFill>
              </a:uFill>
              <a:latin typeface="游ゴシック"/>
            </a:endParaRPr>
          </a:p>
          <a:p>
            <a:pPr lvl="5" marL="2592000" indent="-216000">
              <a:buClr>
                <a:srgbClr val="000000"/>
              </a:buClr>
              <a:buSzPct val="45000"/>
              <a:buFont typeface="Wingdings" charset="2"/>
              <a:buChar char=""/>
            </a:pPr>
            <a:r>
              <a:rPr b="0" lang="ja-JP" sz="1580" spc="-1" strike="noStrike">
                <a:solidFill>
                  <a:srgbClr val="000000"/>
                </a:solidFill>
                <a:uFill>
                  <a:solidFill>
                    <a:srgbClr val="ffffff"/>
                  </a:solidFill>
                </a:uFill>
                <a:latin typeface="游ゴシック"/>
              </a:rPr>
              <a:t>Sixth Outline Level</a:t>
            </a:r>
            <a:endParaRPr b="0" lang="ja-JP" sz="2000" spc="-1" strike="noStrike">
              <a:solidFill>
                <a:srgbClr val="000000"/>
              </a:solidFill>
              <a:uFill>
                <a:solidFill>
                  <a:srgbClr val="ffffff"/>
                </a:solidFill>
              </a:uFill>
              <a:latin typeface="游ゴシック"/>
            </a:endParaRPr>
          </a:p>
          <a:p>
            <a:pPr lvl="6" marL="3024000" indent="-216000">
              <a:buClr>
                <a:srgbClr val="000000"/>
              </a:buClr>
              <a:buSzPct val="45000"/>
              <a:buFont typeface="Wingdings" charset="2"/>
              <a:buChar char=""/>
            </a:pPr>
            <a:r>
              <a:rPr b="0" lang="ja-JP" sz="1580" spc="-1" strike="noStrike">
                <a:solidFill>
                  <a:srgbClr val="000000"/>
                </a:solidFill>
                <a:uFill>
                  <a:solidFill>
                    <a:srgbClr val="ffffff"/>
                  </a:solidFill>
                </a:uFill>
                <a:latin typeface="游ゴシック"/>
              </a:rPr>
              <a:t>Seventh Outline Level</a:t>
            </a:r>
            <a:r>
              <a:rPr b="0" lang="ja-JP" sz="1580" spc="-1" strike="noStrike">
                <a:solidFill>
                  <a:srgbClr val="000000"/>
                </a:solidFill>
                <a:uFill>
                  <a:solidFill>
                    <a:srgbClr val="ffffff"/>
                  </a:solidFill>
                </a:uFill>
                <a:latin typeface="游ゴシック"/>
              </a:rPr>
              <a:t>マスター テキストの書式設定</a:t>
            </a:r>
            <a:endParaRPr b="0" lang="ja-JP" sz="2000" spc="-1" strike="noStrike">
              <a:solidFill>
                <a:srgbClr val="000000"/>
              </a:solidFill>
              <a:uFill>
                <a:solidFill>
                  <a:srgbClr val="ffffff"/>
                </a:solidFill>
              </a:uFill>
              <a:latin typeface="游ゴシック"/>
            </a:endParaRPr>
          </a:p>
          <a:p>
            <a:pPr lvl="7" marL="3456000" indent="-216000">
              <a:buClr>
                <a:srgbClr val="000000"/>
              </a:buClr>
              <a:buSzPct val="45000"/>
              <a:buFont typeface="Wingdings" charset="2"/>
              <a:buChar char=""/>
            </a:pPr>
            <a:r>
              <a:rPr b="0" lang="ja-JP" sz="1350" spc="-1" strike="noStrike">
                <a:solidFill>
                  <a:srgbClr val="000000"/>
                </a:solidFill>
                <a:uFill>
                  <a:solidFill>
                    <a:srgbClr val="ffffff"/>
                  </a:solidFill>
                </a:uFill>
                <a:latin typeface="游ゴシック"/>
              </a:rPr>
              <a:t>第 </a:t>
            </a:r>
            <a:r>
              <a:rPr b="0" lang="ja-JP" sz="1350" spc="-1" strike="noStrike">
                <a:solidFill>
                  <a:srgbClr val="000000"/>
                </a:solidFill>
                <a:uFill>
                  <a:solidFill>
                    <a:srgbClr val="ffffff"/>
                  </a:solidFill>
                </a:uFill>
                <a:latin typeface="游ゴシック"/>
              </a:rPr>
              <a:t>2 </a:t>
            </a:r>
            <a:r>
              <a:rPr b="0" lang="ja-JP" sz="1350" spc="-1" strike="noStrike">
                <a:solidFill>
                  <a:srgbClr val="000000"/>
                </a:solidFill>
                <a:uFill>
                  <a:solidFill>
                    <a:srgbClr val="ffffff"/>
                  </a:solidFill>
                </a:uFill>
                <a:latin typeface="游ゴシック"/>
              </a:rPr>
              <a:t>レベル</a:t>
            </a:r>
            <a:endParaRPr b="0" lang="ja-JP" sz="2000" spc="-1" strike="noStrike">
              <a:solidFill>
                <a:srgbClr val="000000"/>
              </a:solidFill>
              <a:uFill>
                <a:solidFill>
                  <a:srgbClr val="ffffff"/>
                </a:solidFill>
              </a:uFill>
              <a:latin typeface="游ゴシック"/>
            </a:endParaRPr>
          </a:p>
          <a:p>
            <a:pPr lvl="8" marL="3888000" indent="-216000">
              <a:buClr>
                <a:srgbClr val="000000"/>
              </a:buClr>
              <a:buSzPct val="45000"/>
              <a:buFont typeface="Wingdings" charset="2"/>
              <a:buChar char=""/>
            </a:pPr>
            <a:r>
              <a:rPr b="0" lang="ja-JP" sz="1130" spc="-1" strike="noStrike">
                <a:solidFill>
                  <a:srgbClr val="000000"/>
                </a:solidFill>
                <a:uFill>
                  <a:solidFill>
                    <a:srgbClr val="ffffff"/>
                  </a:solidFill>
                </a:uFill>
                <a:latin typeface="游ゴシック"/>
              </a:rPr>
              <a:t>第 </a:t>
            </a:r>
            <a:r>
              <a:rPr b="0" lang="ja-JP" sz="1130" spc="-1" strike="noStrike">
                <a:solidFill>
                  <a:srgbClr val="000000"/>
                </a:solidFill>
                <a:uFill>
                  <a:solidFill>
                    <a:srgbClr val="ffffff"/>
                  </a:solidFill>
                </a:uFill>
                <a:latin typeface="游ゴシック"/>
              </a:rPr>
              <a:t>3 </a:t>
            </a:r>
            <a:r>
              <a:rPr b="0" lang="ja-JP" sz="1130" spc="-1" strike="noStrike">
                <a:solidFill>
                  <a:srgbClr val="000000"/>
                </a:solidFill>
                <a:uFill>
                  <a:solidFill>
                    <a:srgbClr val="ffffff"/>
                  </a:solidFill>
                </a:uFill>
                <a:latin typeface="游ゴシック"/>
              </a:rPr>
              <a:t>レベル</a:t>
            </a:r>
            <a:endParaRPr b="0" lang="ja-JP" sz="2000" spc="-1" strike="noStrike">
              <a:solidFill>
                <a:srgbClr val="000000"/>
              </a:solidFill>
              <a:uFill>
                <a:solidFill>
                  <a:srgbClr val="ffffff"/>
                </a:solidFill>
              </a:uFill>
              <a:latin typeface="游ゴシック"/>
            </a:endParaRPr>
          </a:p>
          <a:p>
            <a:pPr lvl="9" marL="4320000" indent="-216000">
              <a:lnSpc>
                <a:spcPct val="100000"/>
              </a:lnSpc>
              <a:buClr>
                <a:srgbClr val="000000"/>
              </a:buClr>
              <a:buSzPct val="45000"/>
              <a:buFont typeface="Wingdings" charset="2"/>
              <a:buChar char=""/>
            </a:pPr>
            <a:r>
              <a:rPr b="0" lang="ja-JP" sz="1020" spc="-1" strike="noStrike">
                <a:solidFill>
                  <a:srgbClr val="000000"/>
                </a:solidFill>
                <a:uFill>
                  <a:solidFill>
                    <a:srgbClr val="ffffff"/>
                  </a:solidFill>
                </a:uFill>
                <a:latin typeface="游ゴシック"/>
              </a:rPr>
              <a:t>第 </a:t>
            </a:r>
            <a:r>
              <a:rPr b="0" lang="ja-JP" sz="1020" spc="-1" strike="noStrike">
                <a:solidFill>
                  <a:srgbClr val="000000"/>
                </a:solidFill>
                <a:uFill>
                  <a:solidFill>
                    <a:srgbClr val="ffffff"/>
                  </a:solidFill>
                </a:uFill>
                <a:latin typeface="游ゴシック"/>
              </a:rPr>
              <a:t>4 </a:t>
            </a:r>
            <a:r>
              <a:rPr b="0" lang="ja-JP" sz="1020" spc="-1" strike="noStrike">
                <a:solidFill>
                  <a:srgbClr val="000000"/>
                </a:solidFill>
                <a:uFill>
                  <a:solidFill>
                    <a:srgbClr val="ffffff"/>
                  </a:solidFill>
                </a:uFill>
                <a:latin typeface="游ゴシック"/>
              </a:rPr>
              <a:t>レベル</a:t>
            </a:r>
            <a:endParaRPr b="0" lang="ja-JP" sz="1020" spc="-1" strike="noStrike">
              <a:solidFill>
                <a:srgbClr val="000000"/>
              </a:solidFill>
              <a:uFill>
                <a:solidFill>
                  <a:srgbClr val="ffffff"/>
                </a:solidFill>
              </a:uFill>
              <a:latin typeface="游ゴシック"/>
            </a:endParaRPr>
          </a:p>
          <a:p>
            <a:pPr lvl="9" marL="4320000" indent="-216000">
              <a:lnSpc>
                <a:spcPct val="100000"/>
              </a:lnSpc>
              <a:buClr>
                <a:srgbClr val="000000"/>
              </a:buClr>
              <a:buSzPct val="45000"/>
              <a:buFont typeface="Wingdings" charset="2"/>
              <a:buChar char=""/>
            </a:pPr>
            <a:r>
              <a:rPr b="0" lang="ja-JP" sz="1020" spc="-1" strike="noStrike">
                <a:solidFill>
                  <a:srgbClr val="000000"/>
                </a:solidFill>
                <a:uFill>
                  <a:solidFill>
                    <a:srgbClr val="ffffff"/>
                  </a:solidFill>
                </a:uFill>
                <a:latin typeface="游ゴシック"/>
              </a:rPr>
              <a:t>第 </a:t>
            </a:r>
            <a:r>
              <a:rPr b="0" lang="ja-JP" sz="1020" spc="-1" strike="noStrike">
                <a:solidFill>
                  <a:srgbClr val="000000"/>
                </a:solidFill>
                <a:uFill>
                  <a:solidFill>
                    <a:srgbClr val="ffffff"/>
                  </a:solidFill>
                </a:uFill>
                <a:latin typeface="游ゴシック"/>
              </a:rPr>
              <a:t>5 </a:t>
            </a:r>
            <a:r>
              <a:rPr b="0" lang="ja-JP" sz="1020" spc="-1" strike="noStrike">
                <a:solidFill>
                  <a:srgbClr val="000000"/>
                </a:solidFill>
                <a:uFill>
                  <a:solidFill>
                    <a:srgbClr val="ffffff"/>
                  </a:solidFill>
                </a:uFill>
                <a:latin typeface="游ゴシック"/>
              </a:rPr>
              <a:t>レベル</a:t>
            </a:r>
            <a:endParaRPr b="0" lang="ja-JP" sz="2000" spc="-1" strike="noStrike">
              <a:solidFill>
                <a:srgbClr val="000000"/>
              </a:solidFill>
              <a:uFill>
                <a:solidFill>
                  <a:srgbClr val="ffffff"/>
                </a:solidFill>
              </a:uFill>
              <a:latin typeface="游ゴシック"/>
            </a:endParaRPr>
          </a:p>
        </p:txBody>
      </p:sp>
      <p:sp>
        <p:nvSpPr>
          <p:cNvPr id="41" name="PlaceHolder 3"/>
          <p:cNvSpPr>
            <a:spLocks noGrp="1"/>
          </p:cNvSpPr>
          <p:nvPr>
            <p:ph type="dt"/>
          </p:nvPr>
        </p:nvSpPr>
        <p:spPr>
          <a:xfrm>
            <a:off x="471600" y="8475120"/>
            <a:ext cx="1542600" cy="486360"/>
          </a:xfrm>
          <a:prstGeom prst="rect">
            <a:avLst/>
          </a:prstGeom>
        </p:spPr>
        <p:txBody>
          <a:bodyPr anchor="ctr"/>
          <a:p>
            <a:pPr>
              <a:lnSpc>
                <a:spcPct val="100000"/>
              </a:lnSpc>
            </a:pPr>
            <a:r>
              <a:rPr b="0" lang="en-US" sz="680" spc="-1" strike="noStrike">
                <a:solidFill>
                  <a:srgbClr val="8b8b8b"/>
                </a:solidFill>
                <a:uFill>
                  <a:solidFill>
                    <a:srgbClr val="ffffff"/>
                  </a:solidFill>
                </a:uFill>
                <a:latin typeface="游ゴシック"/>
              </a:rPr>
              <a:t>7/31/18</a:t>
            </a:r>
            <a:endParaRPr b="0" lang="en-US" sz="680" spc="-1" strike="noStrike">
              <a:solidFill>
                <a:srgbClr val="000000"/>
              </a:solidFill>
              <a:uFill>
                <a:solidFill>
                  <a:srgbClr val="ffffff"/>
                </a:solidFill>
              </a:uFill>
              <a:latin typeface="Times New Roman"/>
            </a:endParaRPr>
          </a:p>
        </p:txBody>
      </p:sp>
      <p:sp>
        <p:nvSpPr>
          <p:cNvPr id="42" name="PlaceHolder 4"/>
          <p:cNvSpPr>
            <a:spLocks noGrp="1"/>
          </p:cNvSpPr>
          <p:nvPr>
            <p:ph type="ftr"/>
          </p:nvPr>
        </p:nvSpPr>
        <p:spPr>
          <a:xfrm>
            <a:off x="2271600" y="8475120"/>
            <a:ext cx="2314080" cy="486360"/>
          </a:xfrm>
          <a:prstGeom prst="rect">
            <a:avLst/>
          </a:prstGeom>
        </p:spPr>
        <p:txBody>
          <a:bodyPr anchor="ctr"/>
          <a:p>
            <a:endParaRPr b="0" lang="en-US" sz="2400" spc="-1" strike="noStrike">
              <a:solidFill>
                <a:srgbClr val="000000"/>
              </a:solidFill>
              <a:uFill>
                <a:solidFill>
                  <a:srgbClr val="ffffff"/>
                </a:solidFill>
              </a:uFill>
              <a:latin typeface="Times New Roman"/>
            </a:endParaRPr>
          </a:p>
        </p:txBody>
      </p:sp>
      <p:sp>
        <p:nvSpPr>
          <p:cNvPr id="43" name="PlaceHolder 5"/>
          <p:cNvSpPr>
            <a:spLocks noGrp="1"/>
          </p:cNvSpPr>
          <p:nvPr>
            <p:ph type="sldNum"/>
          </p:nvPr>
        </p:nvSpPr>
        <p:spPr>
          <a:xfrm>
            <a:off x="4843440" y="8475120"/>
            <a:ext cx="1542600" cy="486360"/>
          </a:xfrm>
          <a:prstGeom prst="rect">
            <a:avLst/>
          </a:prstGeom>
        </p:spPr>
        <p:txBody>
          <a:bodyPr anchor="ctr"/>
          <a:p>
            <a:pPr algn="r">
              <a:lnSpc>
                <a:spcPct val="100000"/>
              </a:lnSpc>
            </a:pPr>
            <a:fld id="{594FE22C-E591-4647-92A8-2A45444A8FF2}" type="slidenum">
              <a:rPr b="0" lang="en-US" sz="680" spc="-1" strike="noStrike">
                <a:solidFill>
                  <a:srgbClr val="8b8b8b"/>
                </a:solidFill>
                <a:uFill>
                  <a:solidFill>
                    <a:srgbClr val="ffffff"/>
                  </a:solidFill>
                </a:uFill>
                <a:latin typeface="游ゴシック"/>
              </a:rPr>
              <a:t>&lt;number&gt;</a:t>
            </a:fld>
            <a:endParaRPr b="0" lang="en-US" sz="68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8" name="CustomShape 1"/>
          <p:cNvSpPr/>
          <p:nvPr/>
        </p:nvSpPr>
        <p:spPr>
          <a:xfrm>
            <a:off x="171360" y="304920"/>
            <a:ext cx="6521760" cy="3291480"/>
          </a:xfrm>
          <a:prstGeom prst="roundRect">
            <a:avLst>
              <a:gd name="adj" fmla="val 3362"/>
            </a:avLst>
          </a:prstGeom>
          <a:gradFill>
            <a:gsLst>
              <a:gs pos="0">
                <a:srgbClr val="83d3fe"/>
              </a:gs>
              <a:gs pos="100000">
                <a:srgbClr val="0293e0"/>
              </a:gs>
            </a:gsLst>
            <a:lin ang="16200000"/>
          </a:gradFill>
          <a:ln w="15840">
            <a:noFill/>
          </a:ln>
        </p:spPr>
        <p:style>
          <a:lnRef idx="0"/>
          <a:fillRef idx="0"/>
          <a:effectRef idx="0"/>
          <a:fontRef idx="minor"/>
        </p:style>
      </p:sp>
      <p:sp>
        <p:nvSpPr>
          <p:cNvPr id="79" name="CustomShape 2"/>
          <p:cNvSpPr/>
          <p:nvPr/>
        </p:nvSpPr>
        <p:spPr>
          <a:xfrm>
            <a:off x="4535640" y="2432520"/>
            <a:ext cx="2157120" cy="951840"/>
          </a:xfrm>
          <a:custGeom>
            <a:avLst/>
            <a:gdLst/>
            <a:ahLst/>
            <a:rect l="l" t="t"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rgbClr val="c6e7fc">
              <a:alpha val="29000"/>
            </a:srgbClr>
          </a:solidFill>
          <a:ln w="9360">
            <a:noFill/>
          </a:ln>
        </p:spPr>
        <p:style>
          <a:lnRef idx="0"/>
          <a:fillRef idx="0"/>
          <a:effectRef idx="0"/>
          <a:fontRef idx="minor"/>
        </p:style>
      </p:sp>
      <p:sp>
        <p:nvSpPr>
          <p:cNvPr id="80" name="CustomShape 3"/>
          <p:cNvSpPr/>
          <p:nvPr/>
        </p:nvSpPr>
        <p:spPr>
          <a:xfrm>
            <a:off x="1964520" y="2261520"/>
            <a:ext cx="4158000" cy="1133280"/>
          </a:xfrm>
          <a:custGeom>
            <a:avLst/>
            <a:gdLst/>
            <a:ahLst/>
            <a:rect l="l" t="t"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rgbClr val="c6e7fc">
              <a:alpha val="40000"/>
            </a:srgbClr>
          </a:solidFill>
          <a:ln w="9360">
            <a:noFill/>
          </a:ln>
        </p:spPr>
        <p:style>
          <a:lnRef idx="0"/>
          <a:fillRef idx="0"/>
          <a:effectRef idx="0"/>
          <a:fontRef idx="minor"/>
        </p:style>
      </p:sp>
      <p:sp>
        <p:nvSpPr>
          <p:cNvPr id="81" name="CustomShape 4"/>
          <p:cNvSpPr/>
          <p:nvPr/>
        </p:nvSpPr>
        <p:spPr>
          <a:xfrm>
            <a:off x="2121480" y="2278080"/>
            <a:ext cx="4100760" cy="1032120"/>
          </a:xfrm>
          <a:custGeom>
            <a:avLst/>
            <a:gdLst/>
            <a:ahLst/>
            <a:rect l="l" t="t"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a:solidFill>
              <a:srgbClr val="ffffff"/>
            </a:solidFill>
          </a:ln>
        </p:spPr>
        <p:style>
          <a:lnRef idx="0"/>
          <a:fillRef idx="0"/>
          <a:effectRef idx="0"/>
          <a:fontRef idx="minor"/>
        </p:style>
      </p:sp>
      <p:sp>
        <p:nvSpPr>
          <p:cNvPr id="82" name="CustomShape 5"/>
          <p:cNvSpPr/>
          <p:nvPr/>
        </p:nvSpPr>
        <p:spPr>
          <a:xfrm>
            <a:off x="4206960" y="2260080"/>
            <a:ext cx="2480760" cy="868320"/>
          </a:xfrm>
          <a:custGeom>
            <a:avLst/>
            <a:gdLst/>
            <a:ahLst/>
            <a:rect l="l" t="t"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a:solidFill>
              <a:srgbClr val="ffffff"/>
            </a:solidFill>
          </a:ln>
        </p:spPr>
        <p:style>
          <a:lnRef idx="0"/>
          <a:fillRef idx="0"/>
          <a:effectRef idx="0"/>
          <a:fontRef idx="minor"/>
        </p:style>
      </p:sp>
      <p:sp>
        <p:nvSpPr>
          <p:cNvPr id="83" name="CustomShape 6"/>
          <p:cNvSpPr/>
          <p:nvPr/>
        </p:nvSpPr>
        <p:spPr>
          <a:xfrm>
            <a:off x="158760" y="2239200"/>
            <a:ext cx="6542280" cy="1772640"/>
          </a:xfrm>
          <a:custGeom>
            <a:avLst/>
            <a:gdLst/>
            <a:ahLst/>
            <a:rect l="l" t="t"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rgbClr val="ffffff"/>
          </a:solidFill>
          <a:ln w="9360">
            <a:noFill/>
          </a:ln>
        </p:spPr>
        <p:style>
          <a:lnRef idx="0"/>
          <a:fillRef idx="0"/>
          <a:effectRef idx="0"/>
          <a:fontRef idx="minor"/>
        </p:style>
      </p:sp>
      <p:sp>
        <p:nvSpPr>
          <p:cNvPr id="84" name="PlaceHolder 7"/>
          <p:cNvSpPr>
            <a:spLocks noGrp="1"/>
          </p:cNvSpPr>
          <p:nvPr>
            <p:ph type="body"/>
          </p:nvPr>
        </p:nvSpPr>
        <p:spPr>
          <a:xfrm>
            <a:off x="654120" y="3567240"/>
            <a:ext cx="5555880" cy="4600440"/>
          </a:xfrm>
          <a:prstGeom prst="rect">
            <a:avLst/>
          </a:prstGeom>
        </p:spPr>
        <p:txBody>
          <a:bodyPr/>
          <a:p>
            <a:pPr marL="432000" indent="-324000">
              <a:buClr>
                <a:srgbClr val="000000"/>
              </a:buClr>
              <a:buSzPct val="45000"/>
              <a:buFont typeface="Wingdings" charset="2"/>
              <a:buChar char=""/>
            </a:pPr>
            <a:r>
              <a:rPr b="0" lang="ja-JP" sz="2400" spc="-1" strike="noStrike">
                <a:solidFill>
                  <a:srgbClr val="073e87"/>
                </a:solidFill>
                <a:uFill>
                  <a:solidFill>
                    <a:srgbClr val="ffffff"/>
                  </a:solidFill>
                </a:uFill>
                <a:latin typeface="Candara"/>
              </a:rPr>
              <a:t>Click to edit the outline text format</a:t>
            </a:r>
            <a:endParaRPr b="0" lang="ja-JP" sz="2400" spc="-1" strike="noStrike">
              <a:solidFill>
                <a:srgbClr val="073e87"/>
              </a:solidFill>
              <a:uFill>
                <a:solidFill>
                  <a:srgbClr val="ffffff"/>
                </a:solidFill>
              </a:uFill>
              <a:latin typeface="Candara"/>
            </a:endParaRPr>
          </a:p>
          <a:p>
            <a:pPr lvl="1" marL="864000" indent="-324000">
              <a:buClr>
                <a:srgbClr val="000000"/>
              </a:buClr>
              <a:buSzPct val="75000"/>
              <a:buFont typeface="Symbol" charset="2"/>
              <a:buChar char=""/>
            </a:pPr>
            <a:r>
              <a:rPr b="0" lang="ja-JP" sz="2400" spc="-1" strike="noStrike">
                <a:solidFill>
                  <a:srgbClr val="073e87"/>
                </a:solidFill>
                <a:uFill>
                  <a:solidFill>
                    <a:srgbClr val="ffffff"/>
                  </a:solidFill>
                </a:uFill>
                <a:latin typeface="Candara"/>
              </a:rPr>
              <a:t>Second Outline Level</a:t>
            </a:r>
            <a:endParaRPr b="0" lang="ja-JP" sz="2000" spc="-1" strike="noStrike">
              <a:solidFill>
                <a:srgbClr val="073e87"/>
              </a:solidFill>
              <a:uFill>
                <a:solidFill>
                  <a:srgbClr val="ffffff"/>
                </a:solidFill>
              </a:uFill>
              <a:latin typeface="Candara"/>
            </a:endParaRPr>
          </a:p>
          <a:p>
            <a:pPr lvl="2" marL="1296000" indent="-288000">
              <a:buClr>
                <a:srgbClr val="000000"/>
              </a:buClr>
              <a:buSzPct val="45000"/>
              <a:buFont typeface="Wingdings" charset="2"/>
              <a:buChar char=""/>
            </a:pPr>
            <a:r>
              <a:rPr b="0" lang="ja-JP" sz="2400" spc="-1" strike="noStrike">
                <a:solidFill>
                  <a:srgbClr val="073e87"/>
                </a:solidFill>
                <a:uFill>
                  <a:solidFill>
                    <a:srgbClr val="ffffff"/>
                  </a:solidFill>
                </a:uFill>
                <a:latin typeface="Candara"/>
              </a:rPr>
              <a:t>Third Outline Level</a:t>
            </a:r>
            <a:endParaRPr b="0" lang="ja-JP" sz="1800" spc="-1" strike="noStrike">
              <a:solidFill>
                <a:srgbClr val="073e87"/>
              </a:solidFill>
              <a:uFill>
                <a:solidFill>
                  <a:srgbClr val="ffffff"/>
                </a:solidFill>
              </a:uFill>
              <a:latin typeface="Candara"/>
            </a:endParaRPr>
          </a:p>
          <a:p>
            <a:pPr lvl="3" marL="1728000" indent="-216000">
              <a:buClr>
                <a:srgbClr val="000000"/>
              </a:buClr>
              <a:buSzPct val="75000"/>
              <a:buFont typeface="Symbol" charset="2"/>
              <a:buChar char=""/>
            </a:pPr>
            <a:r>
              <a:rPr b="0" lang="ja-JP" sz="2400" spc="-1" strike="noStrike">
                <a:solidFill>
                  <a:srgbClr val="073e87"/>
                </a:solidFill>
                <a:uFill>
                  <a:solidFill>
                    <a:srgbClr val="ffffff"/>
                  </a:solidFill>
                </a:uFill>
                <a:latin typeface="Candara"/>
              </a:rPr>
              <a:t>Fourth Outline Level</a:t>
            </a:r>
            <a:endParaRPr b="0" lang="ja-JP" sz="1600" spc="-1" strike="noStrike">
              <a:solidFill>
                <a:srgbClr val="073e87"/>
              </a:solidFill>
              <a:uFill>
                <a:solidFill>
                  <a:srgbClr val="ffffff"/>
                </a:solidFill>
              </a:uFill>
              <a:latin typeface="Candara"/>
            </a:endParaRPr>
          </a:p>
          <a:p>
            <a:pPr lvl="4" marL="2160000" indent="-216000">
              <a:buClr>
                <a:srgbClr val="000000"/>
              </a:buClr>
              <a:buSzPct val="45000"/>
              <a:buFont typeface="Wingdings" charset="2"/>
              <a:buChar char=""/>
            </a:pPr>
            <a:r>
              <a:rPr b="0" lang="ja-JP" sz="2400" spc="-1" strike="noStrike">
                <a:solidFill>
                  <a:srgbClr val="073e87"/>
                </a:solidFill>
                <a:uFill>
                  <a:solidFill>
                    <a:srgbClr val="ffffff"/>
                  </a:solidFill>
                </a:uFill>
                <a:latin typeface="Candara"/>
              </a:rPr>
              <a:t>Fifth Outline Level</a:t>
            </a:r>
            <a:endParaRPr b="0" lang="ja-JP" sz="2000" spc="-1" strike="noStrike">
              <a:solidFill>
                <a:srgbClr val="073e87"/>
              </a:solidFill>
              <a:uFill>
                <a:solidFill>
                  <a:srgbClr val="ffffff"/>
                </a:solidFill>
              </a:uFill>
              <a:latin typeface="Candara"/>
            </a:endParaRPr>
          </a:p>
          <a:p>
            <a:pPr lvl="5" marL="2592000" indent="-216000">
              <a:buClr>
                <a:srgbClr val="000000"/>
              </a:buClr>
              <a:buSzPct val="45000"/>
              <a:buFont typeface="Wingdings" charset="2"/>
              <a:buChar char=""/>
            </a:pPr>
            <a:r>
              <a:rPr b="0" lang="ja-JP" sz="2400" spc="-1" strike="noStrike">
                <a:solidFill>
                  <a:srgbClr val="073e87"/>
                </a:solidFill>
                <a:uFill>
                  <a:solidFill>
                    <a:srgbClr val="ffffff"/>
                  </a:solidFill>
                </a:uFill>
                <a:latin typeface="Candara"/>
              </a:rPr>
              <a:t>Sixth Outline Level</a:t>
            </a:r>
            <a:endParaRPr b="0" lang="ja-JP" sz="2000" spc="-1" strike="noStrike">
              <a:solidFill>
                <a:srgbClr val="073e87"/>
              </a:solidFill>
              <a:uFill>
                <a:solidFill>
                  <a:srgbClr val="ffffff"/>
                </a:solidFill>
              </a:uFill>
              <a:latin typeface="Candara"/>
            </a:endParaRPr>
          </a:p>
          <a:p>
            <a:pPr lvl="6" marL="3024000" indent="-216000">
              <a:buClr>
                <a:srgbClr val="000000"/>
              </a:buClr>
              <a:buSzPct val="45000"/>
              <a:buFont typeface="Wingdings" charset="2"/>
              <a:buChar char=""/>
            </a:pPr>
            <a:r>
              <a:rPr b="0" lang="ja-JP" sz="2400" spc="-1" strike="noStrike">
                <a:solidFill>
                  <a:srgbClr val="073e87"/>
                </a:solidFill>
                <a:uFill>
                  <a:solidFill>
                    <a:srgbClr val="ffffff"/>
                  </a:solidFill>
                </a:uFill>
                <a:latin typeface="Candara"/>
              </a:rPr>
              <a:t>Seventh Outline Level</a:t>
            </a:r>
            <a:r>
              <a:rPr b="0" lang="ja-JP" sz="2400" spc="-1" strike="noStrike">
                <a:solidFill>
                  <a:srgbClr val="073e87"/>
                </a:solidFill>
                <a:uFill>
                  <a:solidFill>
                    <a:srgbClr val="ffffff"/>
                  </a:solidFill>
                </a:uFill>
                <a:latin typeface="Candara"/>
              </a:rPr>
              <a:t>マスター テキストの書式設定</a:t>
            </a:r>
            <a:endParaRPr b="0" lang="ja-JP" sz="2000" spc="-1" strike="noStrike">
              <a:solidFill>
                <a:srgbClr val="073e87"/>
              </a:solidFill>
              <a:uFill>
                <a:solidFill>
                  <a:srgbClr val="ffffff"/>
                </a:solidFill>
              </a:uFill>
              <a:latin typeface="Candara"/>
            </a:endParaRPr>
          </a:p>
          <a:p>
            <a:pPr lvl="7" marL="3456000" indent="-216000">
              <a:buClr>
                <a:srgbClr val="000000"/>
              </a:buClr>
              <a:buSzPct val="45000"/>
              <a:buFont typeface="Wingdings" charset="2"/>
              <a:buChar char=""/>
            </a:pPr>
            <a:r>
              <a:rPr b="0" lang="ja-JP" sz="2200" spc="-1" strike="noStrike">
                <a:solidFill>
                  <a:srgbClr val="073e87"/>
                </a:solidFill>
                <a:uFill>
                  <a:solidFill>
                    <a:srgbClr val="ffffff"/>
                  </a:solidFill>
                </a:uFill>
                <a:latin typeface="Candara"/>
              </a:rPr>
              <a:t>第 </a:t>
            </a:r>
            <a:r>
              <a:rPr b="0" lang="ja-JP" sz="2200" spc="-1" strike="noStrike">
                <a:solidFill>
                  <a:srgbClr val="073e87"/>
                </a:solidFill>
                <a:uFill>
                  <a:solidFill>
                    <a:srgbClr val="ffffff"/>
                  </a:solidFill>
                </a:uFill>
                <a:latin typeface="Candara"/>
              </a:rPr>
              <a:t>2 </a:t>
            </a:r>
            <a:r>
              <a:rPr b="0" lang="ja-JP" sz="2200" spc="-1" strike="noStrike">
                <a:solidFill>
                  <a:srgbClr val="073e87"/>
                </a:solidFill>
                <a:uFill>
                  <a:solidFill>
                    <a:srgbClr val="ffffff"/>
                  </a:solidFill>
                </a:uFill>
                <a:latin typeface="Candara"/>
              </a:rPr>
              <a:t>レベル</a:t>
            </a:r>
            <a:endParaRPr b="0" lang="ja-JP" sz="2000" spc="-1" strike="noStrike">
              <a:solidFill>
                <a:srgbClr val="073e87"/>
              </a:solidFill>
              <a:uFill>
                <a:solidFill>
                  <a:srgbClr val="ffffff"/>
                </a:solidFill>
              </a:uFill>
              <a:latin typeface="Candara"/>
            </a:endParaRPr>
          </a:p>
          <a:p>
            <a:pPr lvl="8" marL="3888000" indent="-216000">
              <a:buClr>
                <a:srgbClr val="000000"/>
              </a:buClr>
              <a:buSzPct val="45000"/>
              <a:buFont typeface="Wingdings" charset="2"/>
              <a:buChar char=""/>
            </a:pPr>
            <a:r>
              <a:rPr b="0" lang="ja-JP" sz="2000" spc="-1" strike="noStrike">
                <a:solidFill>
                  <a:srgbClr val="073e87"/>
                </a:solidFill>
                <a:uFill>
                  <a:solidFill>
                    <a:srgbClr val="ffffff"/>
                  </a:solidFill>
                </a:uFill>
                <a:latin typeface="Candara"/>
              </a:rPr>
              <a:t>第 </a:t>
            </a:r>
            <a:r>
              <a:rPr b="0" lang="ja-JP" sz="2000" spc="-1" strike="noStrike">
                <a:solidFill>
                  <a:srgbClr val="073e87"/>
                </a:solidFill>
                <a:uFill>
                  <a:solidFill>
                    <a:srgbClr val="ffffff"/>
                  </a:solidFill>
                </a:uFill>
                <a:latin typeface="Candara"/>
              </a:rPr>
              <a:t>3 </a:t>
            </a:r>
            <a:r>
              <a:rPr b="0" lang="ja-JP" sz="2000" spc="-1" strike="noStrike">
                <a:solidFill>
                  <a:srgbClr val="073e87"/>
                </a:solidFill>
                <a:uFill>
                  <a:solidFill>
                    <a:srgbClr val="ffffff"/>
                  </a:solidFill>
                </a:uFill>
                <a:latin typeface="Candara"/>
              </a:rPr>
              <a:t>レベル</a:t>
            </a:r>
            <a:endParaRPr b="0" lang="ja-JP" sz="2000" spc="-1" strike="noStrike">
              <a:solidFill>
                <a:srgbClr val="073e87"/>
              </a:solidFill>
              <a:uFill>
                <a:solidFill>
                  <a:srgbClr val="ffffff"/>
                </a:solidFill>
              </a:uFill>
              <a:latin typeface="Candara"/>
            </a:endParaRPr>
          </a:p>
          <a:p>
            <a:pPr lvl="9" marL="4320000" indent="-216000">
              <a:lnSpc>
                <a:spcPct val="100000"/>
              </a:lnSpc>
              <a:buClr>
                <a:srgbClr val="000000"/>
              </a:buClr>
              <a:buSzPct val="45000"/>
              <a:buFont typeface="Wingdings" charset="2"/>
              <a:buChar char=""/>
            </a:pPr>
            <a:r>
              <a:rPr b="0" lang="ja-JP" sz="1800" spc="-1" strike="noStrike">
                <a:solidFill>
                  <a:srgbClr val="073e87"/>
                </a:solidFill>
                <a:uFill>
                  <a:solidFill>
                    <a:srgbClr val="ffffff"/>
                  </a:solidFill>
                </a:uFill>
                <a:latin typeface="Candara"/>
              </a:rPr>
              <a:t>第 </a:t>
            </a:r>
            <a:r>
              <a:rPr b="0" lang="ja-JP" sz="1800" spc="-1" strike="noStrike">
                <a:solidFill>
                  <a:srgbClr val="073e87"/>
                </a:solidFill>
                <a:uFill>
                  <a:solidFill>
                    <a:srgbClr val="ffffff"/>
                  </a:solidFill>
                </a:uFill>
                <a:latin typeface="Candara"/>
              </a:rPr>
              <a:t>4 </a:t>
            </a:r>
            <a:r>
              <a:rPr b="0" lang="ja-JP" sz="1800" spc="-1" strike="noStrike">
                <a:solidFill>
                  <a:srgbClr val="073e87"/>
                </a:solidFill>
                <a:uFill>
                  <a:solidFill>
                    <a:srgbClr val="ffffff"/>
                  </a:solidFill>
                </a:uFill>
                <a:latin typeface="Candara"/>
              </a:rPr>
              <a:t>レベル</a:t>
            </a:r>
            <a:endParaRPr b="0" lang="ja-JP" sz="1600" spc="-1" strike="noStrike">
              <a:solidFill>
                <a:srgbClr val="073e87"/>
              </a:solidFill>
              <a:uFill>
                <a:solidFill>
                  <a:srgbClr val="ffffff"/>
                </a:solidFill>
              </a:uFill>
              <a:latin typeface="Candara"/>
            </a:endParaRPr>
          </a:p>
          <a:p>
            <a:pPr lvl="9" marL="4320000" indent="-216000">
              <a:lnSpc>
                <a:spcPct val="100000"/>
              </a:lnSpc>
              <a:buClr>
                <a:srgbClr val="000000"/>
              </a:buClr>
              <a:buSzPct val="45000"/>
              <a:buFont typeface="Wingdings" charset="2"/>
              <a:buChar char=""/>
            </a:pPr>
            <a:r>
              <a:rPr b="0" lang="ja-JP" sz="1600" spc="-1" strike="noStrike">
                <a:solidFill>
                  <a:srgbClr val="073e87"/>
                </a:solidFill>
                <a:uFill>
                  <a:solidFill>
                    <a:srgbClr val="ffffff"/>
                  </a:solidFill>
                </a:uFill>
                <a:latin typeface="Candara"/>
              </a:rPr>
              <a:t>第 </a:t>
            </a:r>
            <a:r>
              <a:rPr b="0" lang="ja-JP" sz="1600" spc="-1" strike="noStrike">
                <a:solidFill>
                  <a:srgbClr val="073e87"/>
                </a:solidFill>
                <a:uFill>
                  <a:solidFill>
                    <a:srgbClr val="ffffff"/>
                  </a:solidFill>
                </a:uFill>
                <a:latin typeface="Candara"/>
              </a:rPr>
              <a:t>5 </a:t>
            </a:r>
            <a:r>
              <a:rPr b="0" lang="ja-JP" sz="1600" spc="-1" strike="noStrike">
                <a:solidFill>
                  <a:srgbClr val="073e87"/>
                </a:solidFill>
                <a:uFill>
                  <a:solidFill>
                    <a:srgbClr val="ffffff"/>
                  </a:solidFill>
                </a:uFill>
                <a:latin typeface="Candara"/>
              </a:rPr>
              <a:t>レベル</a:t>
            </a:r>
            <a:endParaRPr b="0" lang="ja-JP" sz="2000" spc="-1" strike="noStrike">
              <a:solidFill>
                <a:srgbClr val="073e87"/>
              </a:solidFill>
              <a:uFill>
                <a:solidFill>
                  <a:srgbClr val="ffffff"/>
                </a:solidFill>
              </a:uFill>
              <a:latin typeface="Candara"/>
            </a:endParaRPr>
          </a:p>
        </p:txBody>
      </p:sp>
      <p:sp>
        <p:nvSpPr>
          <p:cNvPr id="85" name="PlaceHolder 8"/>
          <p:cNvSpPr>
            <a:spLocks noGrp="1"/>
          </p:cNvSpPr>
          <p:nvPr>
            <p:ph type="dt"/>
          </p:nvPr>
        </p:nvSpPr>
        <p:spPr>
          <a:xfrm>
            <a:off x="3872880" y="8333640"/>
            <a:ext cx="2839680" cy="486360"/>
          </a:xfrm>
          <a:prstGeom prst="rect">
            <a:avLst/>
          </a:prstGeom>
        </p:spPr>
        <p:txBody>
          <a:bodyPr anchor="ctr"/>
          <a:p>
            <a:pPr algn="r">
              <a:lnSpc>
                <a:spcPct val="100000"/>
              </a:lnSpc>
            </a:pPr>
            <a:r>
              <a:rPr b="0" lang="en-US" sz="1000" spc="-1" strike="noStrike">
                <a:solidFill>
                  <a:srgbClr val="073e87"/>
                </a:solidFill>
                <a:uFill>
                  <a:solidFill>
                    <a:srgbClr val="ffffff"/>
                  </a:solidFill>
                </a:uFill>
                <a:latin typeface="Candara"/>
              </a:rPr>
              <a:t>7/31/18</a:t>
            </a:r>
            <a:endParaRPr b="0" lang="en-US" sz="1000" spc="-1" strike="noStrike">
              <a:solidFill>
                <a:srgbClr val="000000"/>
              </a:solidFill>
              <a:uFill>
                <a:solidFill>
                  <a:srgbClr val="ffffff"/>
                </a:solidFill>
              </a:uFill>
              <a:latin typeface="Times New Roman"/>
            </a:endParaRPr>
          </a:p>
        </p:txBody>
      </p:sp>
      <p:sp>
        <p:nvSpPr>
          <p:cNvPr id="86" name="PlaceHolder 9"/>
          <p:cNvSpPr>
            <a:spLocks noGrp="1"/>
          </p:cNvSpPr>
          <p:nvPr>
            <p:ph type="ftr"/>
          </p:nvPr>
        </p:nvSpPr>
        <p:spPr>
          <a:xfrm>
            <a:off x="145080" y="8333640"/>
            <a:ext cx="2839680" cy="486360"/>
          </a:xfrm>
          <a:prstGeom prst="rect">
            <a:avLst/>
          </a:prstGeom>
        </p:spPr>
        <p:txBody>
          <a:bodyPr anchor="ctr"/>
          <a:p>
            <a:endParaRPr b="0" lang="en-US" sz="2400" spc="-1" strike="noStrike">
              <a:solidFill>
                <a:srgbClr val="000000"/>
              </a:solidFill>
              <a:uFill>
                <a:solidFill>
                  <a:srgbClr val="ffffff"/>
                </a:solidFill>
              </a:uFill>
              <a:latin typeface="Times New Roman"/>
            </a:endParaRPr>
          </a:p>
        </p:txBody>
      </p:sp>
      <p:sp>
        <p:nvSpPr>
          <p:cNvPr id="87" name="PlaceHolder 10"/>
          <p:cNvSpPr>
            <a:spLocks noGrp="1"/>
          </p:cNvSpPr>
          <p:nvPr>
            <p:ph type="sldNum"/>
          </p:nvPr>
        </p:nvSpPr>
        <p:spPr>
          <a:xfrm>
            <a:off x="2993400" y="8333640"/>
            <a:ext cx="870840" cy="486360"/>
          </a:xfrm>
          <a:prstGeom prst="rect">
            <a:avLst/>
          </a:prstGeom>
        </p:spPr>
        <p:txBody>
          <a:bodyPr anchor="ctr"/>
          <a:p>
            <a:pPr algn="ctr">
              <a:lnSpc>
                <a:spcPct val="100000"/>
              </a:lnSpc>
            </a:pPr>
            <a:fld id="{F35D54E2-B229-4334-8930-4FF7E2BAC215}" type="slidenum">
              <a:rPr b="0" lang="en-US" sz="1000" spc="-1" strike="noStrike">
                <a:solidFill>
                  <a:srgbClr val="073e87"/>
                </a:solidFill>
                <a:uFill>
                  <a:solidFill>
                    <a:srgbClr val="ffffff"/>
                  </a:solidFill>
                </a:uFill>
                <a:latin typeface="Candara"/>
              </a:rPr>
              <a:t>&lt;number&gt;</a:t>
            </a:fld>
            <a:endParaRPr b="0" lang="en-US" sz="1000" spc="-1" strike="noStrike">
              <a:solidFill>
                <a:srgbClr val="000000"/>
              </a:solidFill>
              <a:uFill>
                <a:solidFill>
                  <a:srgbClr val="ffffff"/>
                </a:solidFill>
              </a:uFill>
              <a:latin typeface="Times New Roman"/>
            </a:endParaRPr>
          </a:p>
        </p:txBody>
      </p:sp>
      <p:sp>
        <p:nvSpPr>
          <p:cNvPr id="88" name="PlaceHolder 11"/>
          <p:cNvSpPr>
            <a:spLocks noGrp="1"/>
          </p:cNvSpPr>
          <p:nvPr>
            <p:ph type="title"/>
          </p:nvPr>
        </p:nvSpPr>
        <p:spPr>
          <a:xfrm>
            <a:off x="343080" y="451080"/>
            <a:ext cx="6171840" cy="1670040"/>
          </a:xfrm>
          <a:prstGeom prst="rect">
            <a:avLst/>
          </a:prstGeom>
        </p:spPr>
        <p:txBody>
          <a:bodyPr anchor="ctr"/>
          <a:p>
            <a:pPr algn="ctr">
              <a:lnSpc>
                <a:spcPct val="100000"/>
              </a:lnSpc>
            </a:pPr>
            <a:r>
              <a:rPr b="0" lang="ja-JP" sz="4400" spc="-1" strike="noStrike">
                <a:solidFill>
                  <a:srgbClr val="ffffff"/>
                </a:solidFill>
                <a:uFill>
                  <a:solidFill>
                    <a:srgbClr val="ffffff"/>
                  </a:solidFill>
                </a:uFill>
                <a:latin typeface="Candara"/>
              </a:rPr>
              <a:t>マスター タイトルの書式設定</a:t>
            </a:r>
            <a:endParaRPr b="0" lang="ja-JP" sz="1800" spc="-1" strike="noStrike">
              <a:solidFill>
                <a:srgbClr val="000000"/>
              </a:solidFill>
              <a:uFill>
                <a:solidFill>
                  <a:srgbClr val="ffffff"/>
                </a:solidFill>
              </a:uFill>
              <a:latin typeface="Candara"/>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wmf"/><Relationship Id="rId3" Type="http://schemas.openxmlformats.org/officeDocument/2006/relationships/slideLayout" Target="../slideLayouts/slideLayout2.xml"/><Relationship Id="rId4"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image" Target="../media/image13.png"/><Relationship Id="rId3" Type="http://schemas.openxmlformats.org/officeDocument/2006/relationships/hyperlink" Target="http://www.chusho.meti.go.jp/keiei/seisansei/index.html" TargetMode="External"/><Relationship Id="rId4" Type="http://schemas.openxmlformats.org/officeDocument/2006/relationships/image" Target="../media/image14.png"/><Relationship Id="rId5" Type="http://schemas.openxmlformats.org/officeDocument/2006/relationships/image" Target="../media/image15.wmf"/><Relationship Id="rId6" Type="http://schemas.openxmlformats.org/officeDocument/2006/relationships/slideLayout" Target="../slideLayouts/slideLayout13.xml"/><Relationship Id="rId7"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image" Target="../media/image16.png"/><Relationship Id="rId2" Type="http://schemas.openxmlformats.org/officeDocument/2006/relationships/slideLayout" Target="../slideLayouts/slideLayout13.xml"/><Relationship Id="rId3"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13.xml"/><Relationship Id="rId3"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hyperlink" Target="http://www.chusho.meti.go.jp/keiei/seisansei/index.html" TargetMode="External"/><Relationship Id="rId2" Type="http://schemas.openxmlformats.org/officeDocument/2006/relationships/slideLayout" Target="../slideLayouts/slideLayout25.xml"/><Relationship Id="rId3"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hyperlink" Target="http://www.chusho.meti.go.jp/keiei/seisansei/index.html" TargetMode="External"/><Relationship Id="rId2" Type="http://schemas.openxmlformats.org/officeDocument/2006/relationships/image" Target="../media/image18.wmf"/><Relationship Id="rId3" Type="http://schemas.openxmlformats.org/officeDocument/2006/relationships/slideLayout" Target="../slideLayouts/slideLayout13.xml"/><Relationship Id="rId4" Type="http://schemas.openxmlformats.org/officeDocument/2006/relationships/notesSlide" Target="../notesSlides/notesSlide15.xml"/>
</Relationships>
</file>

<file path=ppt/slides/_rels/slide2.xml.rels><?xml version="1.0" encoding="UTF-8"?>
<Relationships xmlns="http://schemas.openxmlformats.org/package/2006/relationships"><Relationship Id="rId1" Type="http://schemas.openxmlformats.org/officeDocument/2006/relationships/image" Target="../media/image9.wmf"/><Relationship Id="rId2" Type="http://schemas.openxmlformats.org/officeDocument/2006/relationships/slideLayout" Target="../slideLayouts/slideLayout13.xml"/><Relationship Id="rId3"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10.wmf"/><Relationship Id="rId2" Type="http://schemas.openxmlformats.org/officeDocument/2006/relationships/slideLayout" Target="../slideLayouts/slideLayout13.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11.wmf"/><Relationship Id="rId2" Type="http://schemas.openxmlformats.org/officeDocument/2006/relationships/slideLayout" Target="../slideLayouts/slideLayout13.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hyperlink" Target="http://www.chusho.meti.go.jp/keiei/kyoka/" TargetMode="External"/><Relationship Id="rId2" Type="http://schemas.openxmlformats.org/officeDocument/2006/relationships/hyperlink" Target="http://www.chusho.meti.go.jp/keiei/kyoka/kougyoukai.html" TargetMode="External"/><Relationship Id="rId3" Type="http://schemas.openxmlformats.org/officeDocument/2006/relationships/slideLayout" Target="../slideLayouts/slideLayout13.xml"/><Relationship Id="rId4"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152640" y="4680000"/>
            <a:ext cx="6588360" cy="4176000"/>
          </a:xfrm>
          <a:prstGeom prst="rect">
            <a:avLst/>
          </a:prstGeom>
          <a:noFill/>
          <a:ln w="28440">
            <a:solidFill>
              <a:srgbClr val="ed7d31"/>
            </a:solidFill>
            <a:miter/>
          </a:ln>
        </p:spPr>
        <p:style>
          <a:lnRef idx="0"/>
          <a:fillRef idx="0"/>
          <a:effectRef idx="0"/>
          <a:fontRef idx="minor"/>
        </p:style>
      </p:sp>
      <p:sp>
        <p:nvSpPr>
          <p:cNvPr id="129" name="TextShape 2"/>
          <p:cNvSpPr txBox="1"/>
          <p:nvPr/>
        </p:nvSpPr>
        <p:spPr>
          <a:xfrm>
            <a:off x="559080" y="467640"/>
            <a:ext cx="5806440" cy="2655360"/>
          </a:xfrm>
          <a:prstGeom prst="rect">
            <a:avLst/>
          </a:prstGeom>
          <a:noFill/>
          <a:ln>
            <a:noFill/>
          </a:ln>
        </p:spPr>
        <p:txBody>
          <a:bodyPr anchor="ctr"/>
          <a:p>
            <a:pPr>
              <a:lnSpc>
                <a:spcPct val="100000"/>
              </a:lnSpc>
            </a:pPr>
            <a:r>
              <a:rPr b="0" lang="ja-JP" sz="3200" spc="-1" strike="noStrike">
                <a:solidFill>
                  <a:srgbClr val="000000"/>
                </a:solidFill>
                <a:uFill>
                  <a:solidFill>
                    <a:srgbClr val="ffffff"/>
                  </a:solidFill>
                </a:uFill>
                <a:latin typeface="Meiryo UI"/>
                <a:ea typeface="Meiryo UI"/>
              </a:rPr>
              <a:t>【生産性向上特別措置法】</a:t>
            </a:r>
            <a:r>
              <a:rPr b="0" lang="ja-JP" sz="3200" spc="-1" strike="noStrike">
                <a:solidFill>
                  <a:srgbClr val="000000"/>
                </a:solidFill>
                <a:uFill>
                  <a:solidFill>
                    <a:srgbClr val="ffffff"/>
                  </a:solidFill>
                </a:uFill>
                <a:latin typeface="Meiryo UI"/>
                <a:ea typeface="Meiryo UI"/>
              </a:rPr>
              <a:t>
</a:t>
            </a:r>
            <a:r>
              <a:rPr b="1" lang="ja-JP" sz="4400" spc="-1" strike="noStrike">
                <a:solidFill>
                  <a:srgbClr val="ff0000"/>
                </a:solidFill>
                <a:uFill>
                  <a:solidFill>
                    <a:srgbClr val="ffffff"/>
                  </a:solidFill>
                </a:uFill>
                <a:latin typeface="Meiryo UI"/>
                <a:ea typeface="Meiryo UI"/>
              </a:rPr>
              <a:t>先端設備等導入計画</a:t>
            </a:r>
            <a:r>
              <a:rPr b="1" lang="ja-JP" sz="4400" spc="-1" strike="noStrike">
                <a:solidFill>
                  <a:srgbClr val="ff0000"/>
                </a:solidFill>
                <a:uFill>
                  <a:solidFill>
                    <a:srgbClr val="ffffff"/>
                  </a:solidFill>
                </a:uFill>
                <a:latin typeface="Meiryo UI"/>
                <a:ea typeface="Meiryo UI"/>
              </a:rPr>
              <a:t>
</a:t>
            </a:r>
            <a:r>
              <a:rPr b="1" lang="ja-JP" sz="4400" spc="-1" strike="noStrike">
                <a:solidFill>
                  <a:srgbClr val="ff0000"/>
                </a:solidFill>
                <a:uFill>
                  <a:solidFill>
                    <a:srgbClr val="ffffff"/>
                  </a:solidFill>
                </a:uFill>
                <a:latin typeface="Meiryo UI"/>
                <a:ea typeface="Meiryo UI"/>
              </a:rPr>
              <a:t>策定の手引き</a:t>
            </a:r>
            <a:endParaRPr b="0" lang="ja-JP" sz="1800" spc="-1" strike="noStrike">
              <a:solidFill>
                <a:srgbClr val="000000"/>
              </a:solidFill>
              <a:uFill>
                <a:solidFill>
                  <a:srgbClr val="ffffff"/>
                </a:solidFill>
              </a:uFill>
              <a:latin typeface="游ゴシック"/>
            </a:endParaRPr>
          </a:p>
        </p:txBody>
      </p:sp>
      <p:sp>
        <p:nvSpPr>
          <p:cNvPr id="130" name="CustomShape 3"/>
          <p:cNvSpPr/>
          <p:nvPr/>
        </p:nvSpPr>
        <p:spPr>
          <a:xfrm>
            <a:off x="2025000" y="3158640"/>
            <a:ext cx="2736000" cy="364680"/>
          </a:xfrm>
          <a:prstGeom prst="rect">
            <a:avLst/>
          </a:prstGeom>
          <a:noFill/>
          <a:ln>
            <a:noFill/>
          </a:ln>
        </p:spPr>
        <p:style>
          <a:lnRef idx="0"/>
          <a:fillRef idx="0"/>
          <a:effectRef idx="0"/>
          <a:fontRef idx="minor"/>
        </p:style>
        <p:txBody>
          <a:bodyPr lIns="90000" rIns="90000" tIns="45000" bIns="45000"/>
          <a:p>
            <a:pPr algn="ctr">
              <a:lnSpc>
                <a:spcPct val="100000"/>
              </a:lnSpc>
            </a:pPr>
            <a:r>
              <a:rPr b="0" lang="en-US" sz="1800" spc="-1" strike="noStrike">
                <a:solidFill>
                  <a:srgbClr val="000000"/>
                </a:solidFill>
                <a:uFill>
                  <a:solidFill>
                    <a:srgbClr val="ffffff"/>
                  </a:solidFill>
                </a:uFill>
                <a:latin typeface="HG丸ｺﾞｼｯｸM-PRO"/>
                <a:ea typeface="HG丸ｺﾞｼｯｸM-PRO"/>
              </a:rPr>
              <a:t>平成３０年７月版</a:t>
            </a:r>
            <a:endParaRPr b="0" lang="en-US" sz="1800" spc="-1" strike="noStrike">
              <a:solidFill>
                <a:srgbClr val="000000"/>
              </a:solidFill>
              <a:uFill>
                <a:solidFill>
                  <a:srgbClr val="ffffff"/>
                </a:solidFill>
              </a:uFill>
              <a:latin typeface="Arial"/>
            </a:endParaRPr>
          </a:p>
        </p:txBody>
      </p:sp>
      <p:pic>
        <p:nvPicPr>
          <p:cNvPr id="131" name="Picture 25" descr=""/>
          <p:cNvPicPr/>
          <p:nvPr/>
        </p:nvPicPr>
        <p:blipFill>
          <a:blip r:embed="rId1"/>
          <a:stretch/>
        </p:blipFill>
        <p:spPr>
          <a:xfrm>
            <a:off x="5403600" y="3072600"/>
            <a:ext cx="1043640" cy="597600"/>
          </a:xfrm>
          <a:prstGeom prst="rect">
            <a:avLst/>
          </a:prstGeom>
          <a:ln>
            <a:noFill/>
          </a:ln>
        </p:spPr>
      </p:pic>
      <p:sp>
        <p:nvSpPr>
          <p:cNvPr id="132" name="CustomShape 4"/>
          <p:cNvSpPr/>
          <p:nvPr/>
        </p:nvSpPr>
        <p:spPr>
          <a:xfrm>
            <a:off x="185760" y="4460760"/>
            <a:ext cx="1383480" cy="431640"/>
          </a:xfrm>
          <a:prstGeom prst="roundRect">
            <a:avLst>
              <a:gd name="adj" fmla="val 16667"/>
            </a:avLst>
          </a:prstGeom>
          <a:solidFill>
            <a:srgbClr val="ed7d31"/>
          </a:solidFill>
          <a:ln>
            <a:noFill/>
          </a:ln>
        </p:spPr>
        <p:style>
          <a:lnRef idx="0"/>
          <a:fillRef idx="0"/>
          <a:effectRef idx="0"/>
          <a:fontRef idx="minor"/>
        </p:style>
        <p:txBody>
          <a:bodyPr anchor="ctr"/>
          <a:p>
            <a:pPr algn="ctr">
              <a:lnSpc>
                <a:spcPct val="100000"/>
              </a:lnSpc>
            </a:pPr>
            <a:r>
              <a:rPr b="1" lang="en-US" sz="2000" spc="-1" strike="noStrike">
                <a:solidFill>
                  <a:srgbClr val="ffffff"/>
                </a:solidFill>
                <a:uFill>
                  <a:solidFill>
                    <a:srgbClr val="ffffff"/>
                  </a:solidFill>
                </a:uFill>
                <a:latin typeface="Meiryo UI"/>
                <a:ea typeface="Meiryo UI"/>
              </a:rPr>
              <a:t>目　　次</a:t>
            </a:r>
            <a:endParaRPr b="0" lang="en-US" sz="1800" spc="-1" strike="noStrike">
              <a:solidFill>
                <a:srgbClr val="000000"/>
              </a:solidFill>
              <a:uFill>
                <a:solidFill>
                  <a:srgbClr val="ffffff"/>
                </a:solidFill>
              </a:uFill>
              <a:latin typeface="Arial"/>
            </a:endParaRPr>
          </a:p>
        </p:txBody>
      </p:sp>
      <p:sp>
        <p:nvSpPr>
          <p:cNvPr id="133" name="CustomShape 5"/>
          <p:cNvSpPr/>
          <p:nvPr/>
        </p:nvSpPr>
        <p:spPr>
          <a:xfrm>
            <a:off x="3429000" y="4788000"/>
            <a:ext cx="3492000" cy="1034640"/>
          </a:xfrm>
          <a:prstGeom prst="rect">
            <a:avLst/>
          </a:prstGeom>
          <a:noFill/>
          <a:ln>
            <a:noFill/>
          </a:ln>
        </p:spPr>
        <p:style>
          <a:lnRef idx="0"/>
          <a:fillRef idx="0"/>
          <a:effectRef idx="0"/>
          <a:fontRef idx="minor"/>
        </p:style>
        <p:txBody>
          <a:bodyPr lIns="90000" rIns="90000" tIns="45000" bIns="45000"/>
          <a:p>
            <a:pPr>
              <a:lnSpc>
                <a:spcPct val="150000"/>
              </a:lnSpc>
            </a:pPr>
            <a:r>
              <a:rPr b="1" lang="en-US" sz="2000" spc="-1" strike="noStrike" u="sng">
                <a:solidFill>
                  <a:srgbClr val="000000"/>
                </a:solidFill>
                <a:uFill>
                  <a:solidFill>
                    <a:srgbClr val="ffffff"/>
                  </a:solidFill>
                </a:uFill>
                <a:latin typeface="Meiryo UI"/>
                <a:ea typeface="Meiryo UI"/>
              </a:rPr>
              <a:t>３．金融支援</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（１）金融支援の概要・・・</a:t>
            </a:r>
            <a:r>
              <a:rPr b="0" lang="en-US" sz="1600" spc="-1" strike="noStrike">
                <a:solidFill>
                  <a:srgbClr val="000000"/>
                </a:solidFill>
                <a:uFill>
                  <a:solidFill>
                    <a:srgbClr val="ffffff"/>
                  </a:solidFill>
                </a:uFill>
                <a:latin typeface="Meiryo UI"/>
                <a:ea typeface="Meiryo UI"/>
              </a:rPr>
              <a:t>P9</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（２）適用手続き・・・</a:t>
            </a:r>
            <a:r>
              <a:rPr b="0" lang="en-US" sz="1600" spc="-1" strike="noStrike">
                <a:solidFill>
                  <a:srgbClr val="000000"/>
                </a:solidFill>
                <a:uFill>
                  <a:solidFill>
                    <a:srgbClr val="ffffff"/>
                  </a:solidFill>
                </a:uFill>
                <a:latin typeface="Meiryo UI"/>
                <a:ea typeface="Meiryo UI"/>
              </a:rPr>
              <a:t>P9</a:t>
            </a:r>
            <a:endParaRPr b="0" lang="en-US" sz="1800" spc="-1" strike="noStrike">
              <a:solidFill>
                <a:srgbClr val="000000"/>
              </a:solidFill>
              <a:uFill>
                <a:solidFill>
                  <a:srgbClr val="ffffff"/>
                </a:solidFill>
              </a:uFill>
              <a:latin typeface="Arial"/>
            </a:endParaRPr>
          </a:p>
        </p:txBody>
      </p:sp>
      <p:sp>
        <p:nvSpPr>
          <p:cNvPr id="134" name="CustomShape 6"/>
          <p:cNvSpPr/>
          <p:nvPr/>
        </p:nvSpPr>
        <p:spPr>
          <a:xfrm>
            <a:off x="186120" y="4948560"/>
            <a:ext cx="3528000" cy="4215240"/>
          </a:xfrm>
          <a:prstGeom prst="rect">
            <a:avLst/>
          </a:prstGeom>
          <a:noFill/>
          <a:ln>
            <a:noFill/>
          </a:ln>
        </p:spPr>
        <p:style>
          <a:lnRef idx="0"/>
          <a:fillRef idx="0"/>
          <a:effectRef idx="0"/>
          <a:fontRef idx="minor"/>
        </p:style>
        <p:txBody>
          <a:bodyPr lIns="90000" rIns="90000" tIns="45000" bIns="45000"/>
          <a:p>
            <a:pPr>
              <a:lnSpc>
                <a:spcPts val="706"/>
              </a:lnSpc>
            </a:pPr>
            <a:r>
              <a:rPr b="1" lang="en-US" sz="2000" spc="-1" strike="noStrike" u="sng">
                <a:solidFill>
                  <a:srgbClr val="000000"/>
                </a:solidFill>
                <a:uFill>
                  <a:solidFill>
                    <a:srgbClr val="ffffff"/>
                  </a:solidFill>
                </a:uFill>
                <a:latin typeface="Meiryo UI"/>
                <a:ea typeface="Meiryo UI"/>
              </a:rPr>
              <a:t>１．先端設備等導入計画の</a:t>
            </a:r>
            <a:endParaRPr b="0" lang="en-US" sz="1800" spc="-1" strike="noStrike">
              <a:solidFill>
                <a:srgbClr val="000000"/>
              </a:solidFill>
              <a:uFill>
                <a:solidFill>
                  <a:srgbClr val="ffffff"/>
                </a:solidFill>
              </a:uFill>
              <a:latin typeface="Arial"/>
            </a:endParaRPr>
          </a:p>
          <a:p>
            <a:pPr>
              <a:lnSpc>
                <a:spcPts val="706"/>
              </a:lnSpc>
            </a:pPr>
            <a:r>
              <a:rPr b="1" lang="en-US" sz="2000" spc="-1" strike="noStrike">
                <a:solidFill>
                  <a:srgbClr val="000000"/>
                </a:solidFill>
                <a:uFill>
                  <a:solidFill>
                    <a:srgbClr val="ffffff"/>
                  </a:solidFill>
                </a:uFill>
                <a:latin typeface="Meiryo UI"/>
                <a:ea typeface="Meiryo UI"/>
              </a:rPr>
              <a:t>　　</a:t>
            </a:r>
            <a:r>
              <a:rPr b="1" lang="en-US" sz="2000" spc="-1" strike="noStrike" u="sng">
                <a:solidFill>
                  <a:srgbClr val="000000"/>
                </a:solidFill>
                <a:uFill>
                  <a:solidFill>
                    <a:srgbClr val="ffffff"/>
                  </a:solidFill>
                </a:uFill>
                <a:latin typeface="Meiryo UI"/>
                <a:ea typeface="Meiryo UI"/>
              </a:rPr>
              <a:t>概要</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（１）制度の概要・・・</a:t>
            </a:r>
            <a:r>
              <a:rPr b="0" lang="en-US" sz="1600" spc="-1" strike="noStrike">
                <a:solidFill>
                  <a:srgbClr val="000000"/>
                </a:solidFill>
                <a:uFill>
                  <a:solidFill>
                    <a:srgbClr val="ffffff"/>
                  </a:solidFill>
                </a:uFill>
                <a:latin typeface="Meiryo UI"/>
                <a:ea typeface="Meiryo UI"/>
              </a:rPr>
              <a:t>P.1</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（２）制度利用のポイント・・</a:t>
            </a:r>
            <a:r>
              <a:rPr b="0" lang="en-US" sz="1600" spc="-1" strike="noStrike">
                <a:solidFill>
                  <a:srgbClr val="000000"/>
                </a:solidFill>
                <a:uFill>
                  <a:solidFill>
                    <a:srgbClr val="ffffff"/>
                  </a:solidFill>
                </a:uFill>
                <a:latin typeface="Meiryo UI"/>
                <a:ea typeface="Meiryo UI"/>
              </a:rPr>
              <a:t>P.</a:t>
            </a:r>
            <a:r>
              <a:rPr b="0" lang="en-US" sz="1600" spc="-1" strike="noStrike">
                <a:solidFill>
                  <a:srgbClr val="000000"/>
                </a:solidFill>
                <a:uFill>
                  <a:solidFill>
                    <a:srgbClr val="ffffff"/>
                  </a:solidFill>
                </a:uFill>
                <a:latin typeface="Meiryo UI"/>
                <a:ea typeface="Meiryo UI"/>
              </a:rPr>
              <a:t>１</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（３）制度活用の流れ・・・</a:t>
            </a:r>
            <a:r>
              <a:rPr b="0" lang="en-US" sz="1600" spc="-1" strike="noStrike">
                <a:solidFill>
                  <a:srgbClr val="000000"/>
                </a:solidFill>
                <a:uFill>
                  <a:solidFill>
                    <a:srgbClr val="ffffff"/>
                  </a:solidFill>
                </a:uFill>
                <a:latin typeface="Meiryo UI"/>
                <a:ea typeface="Meiryo UI"/>
              </a:rPr>
              <a:t>P.2</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（４）中小企業者等の範囲・・</a:t>
            </a:r>
            <a:r>
              <a:rPr b="0" lang="en-US" sz="1600" spc="-1" strike="noStrike">
                <a:solidFill>
                  <a:srgbClr val="000000"/>
                </a:solidFill>
                <a:uFill>
                  <a:solidFill>
                    <a:srgbClr val="ffffff"/>
                  </a:solidFill>
                </a:uFill>
                <a:latin typeface="Meiryo UI"/>
                <a:ea typeface="Meiryo UI"/>
              </a:rPr>
              <a:t>P.</a:t>
            </a:r>
            <a:r>
              <a:rPr b="0" lang="en-US" sz="1600" spc="-1" strike="noStrike">
                <a:solidFill>
                  <a:srgbClr val="000000"/>
                </a:solidFill>
                <a:uFill>
                  <a:solidFill>
                    <a:srgbClr val="ffffff"/>
                  </a:solidFill>
                </a:uFill>
                <a:latin typeface="Meiryo UI"/>
                <a:ea typeface="Meiryo UI"/>
              </a:rPr>
              <a:t>３</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（５）記載内容・・・</a:t>
            </a:r>
            <a:r>
              <a:rPr b="0" lang="en-US" sz="1600" spc="-1" strike="noStrike">
                <a:solidFill>
                  <a:srgbClr val="000000"/>
                </a:solidFill>
                <a:uFill>
                  <a:solidFill>
                    <a:srgbClr val="ffffff"/>
                  </a:solidFill>
                </a:uFill>
                <a:latin typeface="Meiryo UI"/>
                <a:ea typeface="Meiryo UI"/>
              </a:rPr>
              <a:t>P.4</a:t>
            </a:r>
            <a:endParaRPr b="0" lang="en-US" sz="1800" spc="-1" strike="noStrike">
              <a:solidFill>
                <a:srgbClr val="000000"/>
              </a:solidFill>
              <a:uFill>
                <a:solidFill>
                  <a:srgbClr val="ffffff"/>
                </a:solidFill>
              </a:uFill>
              <a:latin typeface="Arial"/>
            </a:endParaRPr>
          </a:p>
          <a:p>
            <a:pPr>
              <a:lnSpc>
                <a:spcPct val="150000"/>
              </a:lnSpc>
            </a:pPr>
            <a:r>
              <a:rPr b="1" lang="en-US" sz="2000" spc="-1" strike="noStrike" u="sng">
                <a:solidFill>
                  <a:srgbClr val="000000"/>
                </a:solidFill>
                <a:uFill>
                  <a:solidFill>
                    <a:srgbClr val="ffffff"/>
                  </a:solidFill>
                </a:uFill>
                <a:latin typeface="Meiryo UI"/>
                <a:ea typeface="Meiryo UI"/>
              </a:rPr>
              <a:t>２．税制支援</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（１）税制支援の概要・・・</a:t>
            </a:r>
            <a:r>
              <a:rPr b="0" lang="en-US" sz="1600" spc="-1" strike="noStrike">
                <a:solidFill>
                  <a:srgbClr val="000000"/>
                </a:solidFill>
                <a:uFill>
                  <a:solidFill>
                    <a:srgbClr val="ffffff"/>
                  </a:solidFill>
                </a:uFill>
                <a:latin typeface="Meiryo UI"/>
                <a:ea typeface="Meiryo UI"/>
              </a:rPr>
              <a:t>P.5</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（２）適用手続き・・・</a:t>
            </a:r>
            <a:r>
              <a:rPr b="0" lang="en-US" sz="1600" spc="-1" strike="noStrike">
                <a:solidFill>
                  <a:srgbClr val="000000"/>
                </a:solidFill>
                <a:uFill>
                  <a:solidFill>
                    <a:srgbClr val="ffffff"/>
                  </a:solidFill>
                </a:uFill>
                <a:latin typeface="Meiryo UI"/>
                <a:ea typeface="Meiryo UI"/>
              </a:rPr>
              <a:t>P.</a:t>
            </a:r>
            <a:r>
              <a:rPr b="0" lang="en-US" sz="1600" spc="-1" strike="noStrike">
                <a:solidFill>
                  <a:srgbClr val="000000"/>
                </a:solidFill>
                <a:uFill>
                  <a:solidFill>
                    <a:srgbClr val="ffffff"/>
                  </a:solidFill>
                </a:uFill>
                <a:latin typeface="Meiryo UI"/>
                <a:ea typeface="Meiryo UI"/>
              </a:rPr>
              <a:t>６</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（３）所有権移転外リースの場合</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　　　　　・・・</a:t>
            </a:r>
            <a:r>
              <a:rPr b="0" lang="en-US" sz="1600" spc="-1" strike="noStrike">
                <a:solidFill>
                  <a:srgbClr val="000000"/>
                </a:solidFill>
                <a:uFill>
                  <a:solidFill>
                    <a:srgbClr val="ffffff"/>
                  </a:solidFill>
                </a:uFill>
                <a:latin typeface="Meiryo UI"/>
                <a:ea typeface="Meiryo UI"/>
              </a:rPr>
              <a:t>P7</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（４）設備の取得時期・・・</a:t>
            </a:r>
            <a:r>
              <a:rPr b="0" lang="en-US" sz="1600" spc="-1" strike="noStrike">
                <a:solidFill>
                  <a:srgbClr val="000000"/>
                </a:solidFill>
                <a:uFill>
                  <a:solidFill>
                    <a:srgbClr val="ffffff"/>
                  </a:solidFill>
                </a:uFill>
                <a:latin typeface="Meiryo UI"/>
                <a:ea typeface="Meiryo UI"/>
              </a:rPr>
              <a:t>P8</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135" name="CustomShape 7"/>
          <p:cNvSpPr/>
          <p:nvPr/>
        </p:nvSpPr>
        <p:spPr>
          <a:xfrm>
            <a:off x="3495600" y="7851600"/>
            <a:ext cx="3015360" cy="942840"/>
          </a:xfrm>
          <a:prstGeom prst="rect">
            <a:avLst/>
          </a:prstGeom>
          <a:noFill/>
          <a:ln>
            <a:noFill/>
          </a:ln>
        </p:spPr>
        <p:style>
          <a:lnRef idx="0"/>
          <a:fillRef idx="0"/>
          <a:effectRef idx="0"/>
          <a:fontRef idx="minor"/>
        </p:style>
        <p:txBody>
          <a:bodyPr lIns="90000" rIns="90000" tIns="45000" bIns="45000"/>
          <a:p>
            <a:pPr>
              <a:lnSpc>
                <a:spcPct val="100000"/>
              </a:lnSpc>
            </a:pPr>
            <a:r>
              <a:rPr b="1" lang="en-US" sz="2000" spc="-1" strike="noStrike" u="sng">
                <a:solidFill>
                  <a:srgbClr val="000000"/>
                </a:solidFill>
                <a:uFill>
                  <a:solidFill>
                    <a:srgbClr val="ffffff"/>
                  </a:solidFill>
                </a:uFill>
                <a:latin typeface="Meiryo UI"/>
                <a:ea typeface="Meiryo UI"/>
              </a:rPr>
              <a:t>５．ホームページ・</a:t>
            </a:r>
            <a:endParaRPr b="0" lang="en-US" sz="1800" spc="-1" strike="noStrike">
              <a:solidFill>
                <a:srgbClr val="000000"/>
              </a:solidFill>
              <a:uFill>
                <a:solidFill>
                  <a:srgbClr val="ffffff"/>
                </a:solidFill>
              </a:uFill>
              <a:latin typeface="Arial"/>
            </a:endParaRPr>
          </a:p>
          <a:p>
            <a:pPr>
              <a:lnSpc>
                <a:spcPct val="100000"/>
              </a:lnSpc>
            </a:pPr>
            <a:r>
              <a:rPr b="0" lang="en-US" sz="2000" spc="-1" strike="noStrike">
                <a:solidFill>
                  <a:srgbClr val="000000"/>
                </a:solidFill>
                <a:uFill>
                  <a:solidFill>
                    <a:srgbClr val="ffffff"/>
                  </a:solidFill>
                </a:uFill>
                <a:latin typeface="Meiryo UI"/>
                <a:ea typeface="Meiryo UI"/>
              </a:rPr>
              <a:t>　　　</a:t>
            </a:r>
            <a:r>
              <a:rPr b="1" lang="en-US" sz="2000" spc="-1" strike="noStrike" u="sng">
                <a:solidFill>
                  <a:srgbClr val="000000"/>
                </a:solidFill>
                <a:uFill>
                  <a:solidFill>
                    <a:srgbClr val="ffffff"/>
                  </a:solidFill>
                </a:uFill>
                <a:latin typeface="Meiryo UI"/>
                <a:ea typeface="Meiryo UI"/>
              </a:rPr>
              <a:t>問い合わせ先</a:t>
            </a:r>
            <a:r>
              <a:rPr b="0" lang="en-US" sz="1600" spc="-1" strike="noStrike">
                <a:solidFill>
                  <a:srgbClr val="000000"/>
                </a:solidFill>
                <a:uFill>
                  <a:solidFill>
                    <a:srgbClr val="ffffff"/>
                  </a:solidFill>
                </a:uFill>
                <a:latin typeface="Meiryo UI"/>
                <a:ea typeface="Meiryo UI"/>
              </a:rPr>
              <a:t>・・・</a:t>
            </a:r>
            <a:r>
              <a:rPr b="0" lang="en-US" sz="1600" spc="-1" strike="noStrike">
                <a:solidFill>
                  <a:srgbClr val="000000"/>
                </a:solidFill>
                <a:uFill>
                  <a:solidFill>
                    <a:srgbClr val="ffffff"/>
                  </a:solidFill>
                </a:uFill>
                <a:latin typeface="Meiryo UI"/>
                <a:ea typeface="Meiryo UI"/>
              </a:rPr>
              <a:t>P.14</a:t>
            </a:r>
            <a:endParaRPr b="0" lang="en-US" sz="1800" spc="-1" strike="noStrike">
              <a:solidFill>
                <a:srgbClr val="000000"/>
              </a:solidFill>
              <a:uFill>
                <a:solidFill>
                  <a:srgbClr val="ffffff"/>
                </a:solidFill>
              </a:uFill>
              <a:latin typeface="Arial"/>
            </a:endParaRPr>
          </a:p>
        </p:txBody>
      </p:sp>
      <p:sp>
        <p:nvSpPr>
          <p:cNvPr id="136" name="Line 8"/>
          <p:cNvSpPr/>
          <p:nvPr/>
        </p:nvSpPr>
        <p:spPr>
          <a:xfrm>
            <a:off x="3462120" y="4926600"/>
            <a:ext cx="360" cy="3821760"/>
          </a:xfrm>
          <a:prstGeom prst="line">
            <a:avLst/>
          </a:prstGeom>
          <a:ln w="6480">
            <a:solidFill>
              <a:srgbClr val="000000"/>
            </a:solidFill>
            <a:custDash>
              <a:ds d="700000" sp="500000"/>
            </a:custDash>
            <a:miter/>
          </a:ln>
        </p:spPr>
        <p:style>
          <a:lnRef idx="0"/>
          <a:fillRef idx="0"/>
          <a:effectRef idx="0"/>
          <a:fontRef idx="minor"/>
        </p:style>
      </p:sp>
      <p:sp>
        <p:nvSpPr>
          <p:cNvPr id="137" name="CustomShape 9"/>
          <p:cNvSpPr/>
          <p:nvPr/>
        </p:nvSpPr>
        <p:spPr>
          <a:xfrm>
            <a:off x="334800" y="3991680"/>
            <a:ext cx="6329160" cy="455400"/>
          </a:xfrm>
          <a:prstGeom prst="rect">
            <a:avLst/>
          </a:prstGeom>
          <a:noFill/>
          <a:ln>
            <a:noFill/>
          </a:ln>
        </p:spPr>
        <p:style>
          <a:lnRef idx="0"/>
          <a:fillRef idx="0"/>
          <a:effectRef idx="0"/>
          <a:fontRef idx="minor"/>
        </p:style>
        <p:txBody>
          <a:bodyPr lIns="90000" rIns="90000" tIns="45000" bIns="45000"/>
          <a:p>
            <a:pPr>
              <a:lnSpc>
                <a:spcPct val="100000"/>
              </a:lnSpc>
            </a:pPr>
            <a:r>
              <a:rPr b="0" lang="en-US" sz="1200" spc="-1" strike="noStrike">
                <a:solidFill>
                  <a:srgbClr val="ff0000"/>
                </a:solidFill>
                <a:uFill>
                  <a:solidFill>
                    <a:srgbClr val="ffffff"/>
                  </a:solidFill>
                </a:uFill>
                <a:latin typeface="HG丸ｺﾞｼｯｸM-PRO"/>
                <a:ea typeface="HG丸ｺﾞｼｯｸM-PRO"/>
              </a:rPr>
              <a:t>※</a:t>
            </a:r>
            <a:r>
              <a:rPr b="0" lang="en-US" sz="1200" spc="-1" strike="noStrike">
                <a:solidFill>
                  <a:srgbClr val="ff0000"/>
                </a:solidFill>
                <a:uFill>
                  <a:solidFill>
                    <a:srgbClr val="ffffff"/>
                  </a:solidFill>
                </a:uFill>
                <a:latin typeface="HG丸ｺﾞｼｯｸM-PRO"/>
                <a:ea typeface="HG丸ｺﾞｼｯｸM-PRO"/>
              </a:rPr>
              <a:t>本手引きは予告なく修正されることがありますので、必ず中小企業庁</a:t>
            </a:r>
            <a:r>
              <a:rPr b="0" lang="en-US" sz="1200" spc="-1" strike="noStrike">
                <a:solidFill>
                  <a:srgbClr val="ff0000"/>
                </a:solidFill>
                <a:uFill>
                  <a:solidFill>
                    <a:srgbClr val="ffffff"/>
                  </a:solidFill>
                </a:uFill>
                <a:latin typeface="HG丸ｺﾞｼｯｸM-PRO"/>
                <a:ea typeface="HG丸ｺﾞｼｯｸM-PRO"/>
              </a:rPr>
              <a:t>HP</a:t>
            </a:r>
            <a:r>
              <a:rPr b="0" lang="en-US" sz="1200" spc="-1" strike="noStrike">
                <a:solidFill>
                  <a:srgbClr val="ff0000"/>
                </a:solidFill>
                <a:uFill>
                  <a:solidFill>
                    <a:srgbClr val="ffffff"/>
                  </a:solidFill>
                </a:uFill>
                <a:latin typeface="HG丸ｺﾞｼｯｸM-PRO"/>
                <a:ea typeface="HG丸ｺﾞｼｯｸM-PRO"/>
              </a:rPr>
              <a:t>に掲載されている最新版をご確認ください。</a:t>
            </a:r>
            <a:endParaRPr b="0" lang="en-US" sz="1800" spc="-1" strike="noStrike">
              <a:solidFill>
                <a:srgbClr val="000000"/>
              </a:solidFill>
              <a:uFill>
                <a:solidFill>
                  <a:srgbClr val="ffffff"/>
                </a:solidFill>
              </a:uFill>
              <a:latin typeface="Arial"/>
            </a:endParaRPr>
          </a:p>
        </p:txBody>
      </p:sp>
      <p:sp>
        <p:nvSpPr>
          <p:cNvPr id="138" name="CustomShape 10"/>
          <p:cNvSpPr/>
          <p:nvPr/>
        </p:nvSpPr>
        <p:spPr>
          <a:xfrm>
            <a:off x="515160" y="3760560"/>
            <a:ext cx="6258960" cy="69480"/>
          </a:xfrm>
          <a:prstGeom prst="rect">
            <a:avLst/>
          </a:prstGeom>
          <a:gradFill>
            <a:gsLst>
              <a:gs pos="0">
                <a:srgbClr val="808080"/>
              </a:gs>
              <a:gs pos="100000">
                <a:srgbClr val="ffffff"/>
              </a:gs>
            </a:gsLst>
            <a:lin ang="10800000"/>
          </a:gradFill>
          <a:ln w="12600">
            <a:noFill/>
          </a:ln>
        </p:spPr>
        <p:style>
          <a:lnRef idx="0"/>
          <a:fillRef idx="0"/>
          <a:effectRef idx="0"/>
          <a:fontRef idx="minor"/>
        </p:style>
      </p:sp>
      <p:sp>
        <p:nvSpPr>
          <p:cNvPr id="139" name="CustomShape 11"/>
          <p:cNvSpPr/>
          <p:nvPr/>
        </p:nvSpPr>
        <p:spPr>
          <a:xfrm>
            <a:off x="185760" y="330480"/>
            <a:ext cx="6116040" cy="71640"/>
          </a:xfrm>
          <a:prstGeom prst="rect">
            <a:avLst/>
          </a:prstGeom>
          <a:gradFill>
            <a:gsLst>
              <a:gs pos="0">
                <a:srgbClr val="ff6600"/>
              </a:gs>
              <a:gs pos="100000">
                <a:srgbClr val="f7c4a2"/>
              </a:gs>
            </a:gsLst>
            <a:lin ang="0"/>
          </a:gradFill>
          <a:ln w="12600">
            <a:noFill/>
          </a:ln>
        </p:spPr>
        <p:style>
          <a:lnRef idx="0"/>
          <a:fillRef idx="0"/>
          <a:effectRef idx="0"/>
          <a:fontRef idx="minor"/>
        </p:style>
      </p:sp>
      <p:sp>
        <p:nvSpPr>
          <p:cNvPr id="140" name="CustomShape 12"/>
          <p:cNvSpPr/>
          <p:nvPr/>
        </p:nvSpPr>
        <p:spPr>
          <a:xfrm>
            <a:off x="314280" y="178200"/>
            <a:ext cx="61560" cy="3298320"/>
          </a:xfrm>
          <a:prstGeom prst="rect">
            <a:avLst/>
          </a:prstGeom>
          <a:gradFill>
            <a:gsLst>
              <a:gs pos="0">
                <a:srgbClr val="ff6600"/>
              </a:gs>
              <a:gs pos="100000">
                <a:srgbClr val="f7c4a2"/>
              </a:gs>
            </a:gsLst>
            <a:lin ang="5400000"/>
          </a:gradFill>
          <a:ln w="12600">
            <a:noFill/>
          </a:ln>
        </p:spPr>
        <p:style>
          <a:lnRef idx="0"/>
          <a:fillRef idx="0"/>
          <a:effectRef idx="0"/>
          <a:fontRef idx="minor"/>
        </p:style>
      </p:sp>
      <p:sp>
        <p:nvSpPr>
          <p:cNvPr id="141" name="CustomShape 13"/>
          <p:cNvSpPr/>
          <p:nvPr/>
        </p:nvSpPr>
        <p:spPr>
          <a:xfrm flipH="1">
            <a:off x="6532920" y="402480"/>
            <a:ext cx="64080" cy="3557160"/>
          </a:xfrm>
          <a:prstGeom prst="rect">
            <a:avLst/>
          </a:prstGeom>
          <a:gradFill>
            <a:gsLst>
              <a:gs pos="0">
                <a:srgbClr val="808080"/>
              </a:gs>
              <a:gs pos="100000">
                <a:srgbClr val="ffffff"/>
              </a:gs>
            </a:gsLst>
            <a:lin ang="5400000"/>
          </a:gradFill>
          <a:ln w="12600">
            <a:noFill/>
          </a:ln>
        </p:spPr>
        <p:style>
          <a:lnRef idx="0"/>
          <a:fillRef idx="0"/>
          <a:effectRef idx="0"/>
          <a:fontRef idx="minor"/>
        </p:style>
      </p:sp>
      <p:sp>
        <p:nvSpPr>
          <p:cNvPr id="142" name="CustomShape 14"/>
          <p:cNvSpPr/>
          <p:nvPr/>
        </p:nvSpPr>
        <p:spPr>
          <a:xfrm>
            <a:off x="3429000" y="5854320"/>
            <a:ext cx="3537360" cy="1841040"/>
          </a:xfrm>
          <a:prstGeom prst="rect">
            <a:avLst/>
          </a:prstGeom>
          <a:noFill/>
          <a:ln>
            <a:noFill/>
          </a:ln>
        </p:spPr>
        <p:style>
          <a:lnRef idx="0"/>
          <a:fillRef idx="0"/>
          <a:effectRef idx="0"/>
          <a:fontRef idx="minor"/>
        </p:style>
        <p:txBody>
          <a:bodyPr lIns="90000" rIns="90000" tIns="45000" bIns="45000"/>
          <a:p>
            <a:pPr>
              <a:lnSpc>
                <a:spcPct val="150000"/>
              </a:lnSpc>
            </a:pPr>
            <a:r>
              <a:rPr b="1" lang="en-US" sz="2000" spc="-1" strike="noStrike" u="sng">
                <a:solidFill>
                  <a:srgbClr val="000000"/>
                </a:solidFill>
                <a:uFill>
                  <a:solidFill>
                    <a:srgbClr val="ffffff"/>
                  </a:solidFill>
                </a:uFill>
                <a:latin typeface="Meiryo UI"/>
                <a:ea typeface="Meiryo UI"/>
              </a:rPr>
              <a:t>４．手続き方法</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（１）先端設備等導入計画の策定</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　　　　　・・・</a:t>
            </a:r>
            <a:r>
              <a:rPr b="0" lang="en-US" sz="1600" spc="-1" strike="noStrike">
                <a:solidFill>
                  <a:srgbClr val="000000"/>
                </a:solidFill>
                <a:uFill>
                  <a:solidFill>
                    <a:srgbClr val="ffffff"/>
                  </a:solidFill>
                </a:uFill>
                <a:latin typeface="Meiryo UI"/>
                <a:ea typeface="Meiryo UI"/>
              </a:rPr>
              <a:t>P10</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（２）先端設備等導入計画</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　　　　　の申請・・・</a:t>
            </a:r>
            <a:r>
              <a:rPr b="0" lang="en-US" sz="1600" spc="-1" strike="noStrike">
                <a:solidFill>
                  <a:srgbClr val="000000"/>
                </a:solidFill>
                <a:uFill>
                  <a:solidFill>
                    <a:srgbClr val="ffffff"/>
                  </a:solidFill>
                </a:uFill>
                <a:latin typeface="Meiryo UI"/>
                <a:ea typeface="Meiryo UI"/>
              </a:rPr>
              <a:t>P13</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（３）変更申請・・・</a:t>
            </a:r>
            <a:r>
              <a:rPr b="0" lang="en-US" sz="1600" spc="-1" strike="noStrike">
                <a:solidFill>
                  <a:srgbClr val="000000"/>
                </a:solidFill>
                <a:uFill>
                  <a:solidFill>
                    <a:srgbClr val="ffffff"/>
                  </a:solidFill>
                </a:uFill>
                <a:latin typeface="Meiryo UI"/>
                <a:ea typeface="Meiryo UI"/>
              </a:rPr>
              <a:t>P13</a:t>
            </a:r>
            <a:endParaRPr b="0" lang="en-US" sz="1800" spc="-1" strike="noStrike">
              <a:solidFill>
                <a:srgbClr val="000000"/>
              </a:solidFill>
              <a:uFill>
                <a:solidFill>
                  <a:srgbClr val="ffffff"/>
                </a:solidFill>
              </a:uFill>
              <a:latin typeface="Arial"/>
            </a:endParaRPr>
          </a:p>
        </p:txBody>
      </p:sp>
      <p:pic>
        <p:nvPicPr>
          <p:cNvPr id="143" name="" descr=""/>
          <p:cNvPicPr/>
          <p:nvPr/>
        </p:nvPicPr>
        <p:blipFill>
          <a:blip r:embed="rId2"/>
          <a:stretch/>
        </p:blipFill>
        <p:spPr>
          <a:xfrm>
            <a:off x="360" y="0"/>
            <a:ext cx="360" cy="360"/>
          </a:xfrm>
          <a:prstGeom prst="rect">
            <a:avLst/>
          </a:prstGeom>
          <a:ln>
            <a:noFill/>
          </a:ln>
        </p:spPr>
      </p:pic>
    </p:spTree>
  </p:cSld>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0" name="CustomShape 1"/>
          <p:cNvSpPr/>
          <p:nvPr/>
        </p:nvSpPr>
        <p:spPr>
          <a:xfrm>
            <a:off x="279000" y="216000"/>
            <a:ext cx="6299640" cy="8747640"/>
          </a:xfrm>
          <a:prstGeom prst="rect">
            <a:avLst/>
          </a:prstGeom>
          <a:noFill/>
          <a:ln w="12600">
            <a:solidFill>
              <a:srgbClr val="000000"/>
            </a:solidFill>
            <a:miter/>
          </a:ln>
        </p:spPr>
        <p:style>
          <a:lnRef idx="0"/>
          <a:fillRef idx="0"/>
          <a:effectRef idx="0"/>
          <a:fontRef idx="minor"/>
        </p:style>
      </p:sp>
      <p:sp>
        <p:nvSpPr>
          <p:cNvPr id="361" name="CustomShape 2"/>
          <p:cNvSpPr/>
          <p:nvPr/>
        </p:nvSpPr>
        <p:spPr>
          <a:xfrm>
            <a:off x="261000" y="107640"/>
            <a:ext cx="6335640" cy="431640"/>
          </a:xfrm>
          <a:prstGeom prst="roundRect">
            <a:avLst>
              <a:gd name="adj" fmla="val 16667"/>
            </a:avLst>
          </a:prstGeom>
          <a:solidFill>
            <a:srgbClr val="ff6600"/>
          </a:solidFill>
          <a:ln>
            <a:noFill/>
          </a:ln>
        </p:spPr>
        <p:style>
          <a:lnRef idx="0"/>
          <a:fillRef idx="0"/>
          <a:effectRef idx="0"/>
          <a:fontRef idx="minor"/>
        </p:style>
        <p:txBody>
          <a:bodyPr anchor="ctr"/>
          <a:p>
            <a:pPr>
              <a:lnSpc>
                <a:spcPct val="100000"/>
              </a:lnSpc>
            </a:pPr>
            <a:r>
              <a:rPr b="1" lang="en-US" sz="1600" spc="-1" strike="noStrike">
                <a:solidFill>
                  <a:srgbClr val="ffffff"/>
                </a:solidFill>
                <a:uFill>
                  <a:solidFill>
                    <a:srgbClr val="ffffff"/>
                  </a:solidFill>
                </a:uFill>
                <a:latin typeface="Meiryo UI"/>
                <a:ea typeface="Meiryo UI"/>
              </a:rPr>
              <a:t>３．金融支援</a:t>
            </a:r>
            <a:endParaRPr b="0" lang="en-US" sz="1800" spc="-1" strike="noStrike">
              <a:solidFill>
                <a:srgbClr val="000000"/>
              </a:solidFill>
              <a:uFill>
                <a:solidFill>
                  <a:srgbClr val="ffffff"/>
                </a:solidFill>
              </a:uFill>
              <a:latin typeface="Arial"/>
            </a:endParaRPr>
          </a:p>
        </p:txBody>
      </p:sp>
      <p:sp>
        <p:nvSpPr>
          <p:cNvPr id="362" name="CustomShape 3"/>
          <p:cNvSpPr/>
          <p:nvPr/>
        </p:nvSpPr>
        <p:spPr>
          <a:xfrm>
            <a:off x="332640" y="700560"/>
            <a:ext cx="6211440" cy="51660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Meiryo UI"/>
                <a:ea typeface="Meiryo UI"/>
              </a:rPr>
              <a:t>　「先端設備等導入計画」が認定された事業者は、資金調達に際し債務保証に関する支援を受けることができます。</a:t>
            </a:r>
            <a:endParaRPr b="0" lang="en-US" sz="1800" spc="-1" strike="noStrike">
              <a:solidFill>
                <a:srgbClr val="000000"/>
              </a:solidFill>
              <a:uFill>
                <a:solidFill>
                  <a:srgbClr val="ffffff"/>
                </a:solidFill>
              </a:uFill>
              <a:latin typeface="Arial"/>
            </a:endParaRPr>
          </a:p>
        </p:txBody>
      </p:sp>
      <p:sp>
        <p:nvSpPr>
          <p:cNvPr id="363" name="CustomShape 4"/>
          <p:cNvSpPr/>
          <p:nvPr/>
        </p:nvSpPr>
        <p:spPr>
          <a:xfrm>
            <a:off x="296640" y="1487880"/>
            <a:ext cx="2340000" cy="323640"/>
          </a:xfrm>
          <a:prstGeom prst="roundRect">
            <a:avLst>
              <a:gd name="adj" fmla="val 16667"/>
            </a:avLst>
          </a:prstGeom>
          <a:solidFill>
            <a:srgbClr val="f2f2f2"/>
          </a:solidFill>
          <a:ln w="12600">
            <a:solidFill>
              <a:srgbClr val="000000"/>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（１）金融支援の概要</a:t>
            </a:r>
            <a:endParaRPr b="0" lang="en-US" sz="1800" spc="-1" strike="noStrike">
              <a:solidFill>
                <a:srgbClr val="000000"/>
              </a:solidFill>
              <a:uFill>
                <a:solidFill>
                  <a:srgbClr val="ffffff"/>
                </a:solidFill>
              </a:uFill>
              <a:latin typeface="Arial"/>
            </a:endParaRPr>
          </a:p>
        </p:txBody>
      </p:sp>
      <p:sp>
        <p:nvSpPr>
          <p:cNvPr id="364" name="CustomShape 5"/>
          <p:cNvSpPr/>
          <p:nvPr/>
        </p:nvSpPr>
        <p:spPr>
          <a:xfrm>
            <a:off x="-27000" y="8657280"/>
            <a:ext cx="1599840" cy="486360"/>
          </a:xfrm>
          <a:prstGeom prst="rect">
            <a:avLst/>
          </a:prstGeom>
          <a:noFill/>
          <a:ln>
            <a:noFill/>
          </a:ln>
        </p:spPr>
        <p:style>
          <a:lnRef idx="0"/>
          <a:fillRef idx="0"/>
          <a:effectRef idx="0"/>
          <a:fontRef idx="minor"/>
        </p:style>
        <p:txBody>
          <a:bodyPr anchor="ctr"/>
          <a:p>
            <a:pPr>
              <a:lnSpc>
                <a:spcPct val="100000"/>
              </a:lnSpc>
            </a:pPr>
            <a:r>
              <a:rPr b="0" lang="en-US" sz="2000" spc="-1" strike="noStrike">
                <a:solidFill>
                  <a:srgbClr val="8b8b8b"/>
                </a:solidFill>
                <a:uFill>
                  <a:solidFill>
                    <a:srgbClr val="ffffff"/>
                  </a:solidFill>
                </a:uFill>
                <a:latin typeface="游ゴシック"/>
              </a:rPr>
              <a:t>9</a:t>
            </a:r>
            <a:endParaRPr b="0" lang="en-US" sz="1800" spc="-1" strike="noStrike">
              <a:solidFill>
                <a:srgbClr val="000000"/>
              </a:solidFill>
              <a:uFill>
                <a:solidFill>
                  <a:srgbClr val="ffffff"/>
                </a:solidFill>
              </a:uFill>
              <a:latin typeface="Arial"/>
            </a:endParaRPr>
          </a:p>
        </p:txBody>
      </p:sp>
      <p:sp>
        <p:nvSpPr>
          <p:cNvPr id="365" name="CustomShape 6"/>
          <p:cNvSpPr/>
          <p:nvPr/>
        </p:nvSpPr>
        <p:spPr>
          <a:xfrm>
            <a:off x="328320" y="1842480"/>
            <a:ext cx="6250320" cy="850320"/>
          </a:xfrm>
          <a:prstGeom prst="rect">
            <a:avLst/>
          </a:prstGeom>
          <a:noFill/>
          <a:ln>
            <a:noFill/>
          </a:ln>
        </p:spPr>
        <p:style>
          <a:lnRef idx="0"/>
          <a:fillRef idx="0"/>
          <a:effectRef idx="0"/>
          <a:fontRef idx="minor"/>
        </p:style>
        <p:txBody>
          <a:bodyPr lIns="90000" rIns="90000" tIns="45000" bIns="45000"/>
          <a:p>
            <a:pPr>
              <a:lnSpc>
                <a:spcPct val="100000"/>
              </a:lnSpc>
            </a:pPr>
            <a:r>
              <a:rPr b="1" lang="en-US" sz="1400" spc="-1" strike="noStrike">
                <a:solidFill>
                  <a:srgbClr val="000000"/>
                </a:solidFill>
                <a:uFill>
                  <a:solidFill>
                    <a:srgbClr val="ffffff"/>
                  </a:solidFill>
                </a:uFill>
                <a:latin typeface="Meiryo UI"/>
                <a:ea typeface="Meiryo UI"/>
              </a:rPr>
              <a:t>〇 中小企業信用保険法の特例</a:t>
            </a:r>
            <a:endParaRPr b="0" lang="en-US" sz="1800" spc="-1" strike="noStrike">
              <a:solidFill>
                <a:srgbClr val="000000"/>
              </a:solidFill>
              <a:uFill>
                <a:solidFill>
                  <a:srgbClr val="ffffff"/>
                </a:solidFill>
              </a:uFill>
              <a:latin typeface="Arial"/>
            </a:endParaRPr>
          </a:p>
          <a:p>
            <a:pPr marL="85680" indent="-85320">
              <a:lnSpc>
                <a:spcPct val="100000"/>
              </a:lnSpc>
            </a:pPr>
            <a:r>
              <a:rPr b="0" lang="en-US" sz="1200" spc="-1" strike="noStrike">
                <a:solidFill>
                  <a:srgbClr val="000000"/>
                </a:solidFill>
                <a:uFill>
                  <a:solidFill>
                    <a:srgbClr val="ffffff"/>
                  </a:solidFill>
                </a:uFill>
                <a:latin typeface="Meiryo UI"/>
                <a:ea typeface="Meiryo UI"/>
              </a:rPr>
              <a:t>　　中小企業者は、 「先端設備等導入計画」の実行にあたり、民間金融機関から融資を受ける際、信用保証協会による信用保証のうち、普通保険等とは別枠での追加保証が受けられます。</a:t>
            </a:r>
            <a:endParaRPr b="0" lang="en-US" sz="1800" spc="-1" strike="noStrike">
              <a:solidFill>
                <a:srgbClr val="000000"/>
              </a:solidFill>
              <a:uFill>
                <a:solidFill>
                  <a:srgbClr val="ffffff"/>
                </a:solidFill>
              </a:uFill>
              <a:latin typeface="Arial"/>
            </a:endParaRPr>
          </a:p>
        </p:txBody>
      </p:sp>
      <p:graphicFrame>
        <p:nvGraphicFramePr>
          <p:cNvPr id="366" name="Table 7"/>
          <p:cNvGraphicFramePr/>
          <p:nvPr/>
        </p:nvGraphicFramePr>
        <p:xfrm>
          <a:off x="577440" y="3420000"/>
          <a:ext cx="5682600" cy="1475280"/>
        </p:xfrm>
        <a:graphic>
          <a:graphicData uri="http://schemas.openxmlformats.org/drawingml/2006/table">
            <a:tbl>
              <a:tblPr/>
              <a:tblGrid>
                <a:gridCol w="1700640"/>
                <a:gridCol w="1968840"/>
                <a:gridCol w="2013480"/>
              </a:tblGrid>
              <a:tr h="319320">
                <a:tc>
                  <a:tcPr marL="91440" marR="18000">
                    <a:lnL w="12240">
                      <a:solidFill>
                        <a:srgbClr val="000000"/>
                      </a:solidFill>
                    </a:lnL>
                    <a:lnR w="12240">
                      <a:solidFill>
                        <a:srgbClr val="000000"/>
                      </a:solidFill>
                    </a:lnR>
                    <a:lnT w="12240">
                      <a:solidFill>
                        <a:srgbClr val="000000"/>
                      </a:solidFill>
                    </a:lnT>
                    <a:lnB w="12240">
                      <a:solidFill>
                        <a:srgbClr val="000000"/>
                      </a:solidFill>
                    </a:lnB>
                    <a:solidFill>
                      <a:srgbClr val="fbe5d6"/>
                    </a:solidFill>
                  </a:tcPr>
                </a:tc>
                <a:tc>
                  <a:txBody>
                    <a:bodyPr rIns="18000" bIns="18000" anchor="ctr"/>
                    <a:p>
                      <a:pPr algn="ctr">
                        <a:lnSpc>
                          <a:spcPct val="100000"/>
                        </a:lnSpc>
                      </a:pPr>
                      <a:r>
                        <a:rPr b="0" lang="en-US" sz="1400" spc="-1" strike="noStrike">
                          <a:solidFill>
                            <a:srgbClr val="000000"/>
                          </a:solidFill>
                          <a:uFill>
                            <a:solidFill>
                              <a:srgbClr val="ffffff"/>
                            </a:solidFill>
                          </a:uFill>
                          <a:latin typeface="Meiryo UI"/>
                          <a:ea typeface="Meiryo UI"/>
                        </a:rPr>
                        <a:t>通常枠</a:t>
                      </a:r>
                      <a:endParaRPr b="0" lang="en-US" sz="1800" spc="-1" strike="noStrike">
                        <a:solidFill>
                          <a:srgbClr val="000000"/>
                        </a:solidFill>
                        <a:uFill>
                          <a:solidFill>
                            <a:srgbClr val="ffffff"/>
                          </a:solidFill>
                        </a:uFill>
                        <a:latin typeface="Arial"/>
                      </a:endParaRPr>
                    </a:p>
                  </a:txBody>
                  <a:tcPr marL="91440" marR="18000">
                    <a:lnL w="12240">
                      <a:solidFill>
                        <a:srgbClr val="000000"/>
                      </a:solidFill>
                    </a:lnL>
                    <a:lnR w="12240">
                      <a:solidFill>
                        <a:srgbClr val="000000"/>
                      </a:solidFill>
                    </a:lnR>
                    <a:lnT w="12240">
                      <a:solidFill>
                        <a:srgbClr val="000000"/>
                      </a:solidFill>
                    </a:lnT>
                    <a:lnB w="12240">
                      <a:solidFill>
                        <a:srgbClr val="000000"/>
                      </a:solidFill>
                    </a:lnB>
                    <a:solidFill>
                      <a:srgbClr val="fbe5d6"/>
                    </a:solidFill>
                  </a:tcPr>
                </a:tc>
                <a:tc>
                  <a:txBody>
                    <a:bodyPr rIns="18000" bIns="18000" anchor="ctr"/>
                    <a:p>
                      <a:pPr algn="ctr">
                        <a:lnSpc>
                          <a:spcPct val="100000"/>
                        </a:lnSpc>
                      </a:pPr>
                      <a:r>
                        <a:rPr b="0" lang="en-US" sz="1400" spc="-1" strike="noStrike">
                          <a:solidFill>
                            <a:srgbClr val="000000"/>
                          </a:solidFill>
                          <a:uFill>
                            <a:solidFill>
                              <a:srgbClr val="ffffff"/>
                            </a:solidFill>
                          </a:uFill>
                          <a:latin typeface="Meiryo UI"/>
                          <a:ea typeface="Meiryo UI"/>
                        </a:rPr>
                        <a:t>別枠</a:t>
                      </a:r>
                      <a:endParaRPr b="0" lang="en-US" sz="1800" spc="-1" strike="noStrike">
                        <a:solidFill>
                          <a:srgbClr val="000000"/>
                        </a:solidFill>
                        <a:uFill>
                          <a:solidFill>
                            <a:srgbClr val="ffffff"/>
                          </a:solidFill>
                        </a:uFill>
                        <a:latin typeface="Arial"/>
                      </a:endParaRPr>
                    </a:p>
                  </a:txBody>
                  <a:tcPr marL="91440" marR="18000">
                    <a:lnL w="12240">
                      <a:solidFill>
                        <a:srgbClr val="000000"/>
                      </a:solidFill>
                    </a:lnL>
                    <a:lnR w="12240">
                      <a:solidFill>
                        <a:srgbClr val="000000"/>
                      </a:solidFill>
                    </a:lnR>
                    <a:lnT w="12240">
                      <a:solidFill>
                        <a:srgbClr val="000000"/>
                      </a:solidFill>
                    </a:lnT>
                    <a:lnB w="12240">
                      <a:solidFill>
                        <a:srgbClr val="000000"/>
                      </a:solidFill>
                    </a:lnB>
                    <a:solidFill>
                      <a:srgbClr val="fbe5d6"/>
                    </a:solidFill>
                  </a:tcPr>
                </a:tc>
              </a:tr>
              <a:tr h="385200">
                <a:tc>
                  <a:txBody>
                    <a:bodyPr rIns="18000" bIns="18000" anchor="ctr"/>
                    <a:p>
                      <a:pPr algn="ctr">
                        <a:lnSpc>
                          <a:spcPct val="100000"/>
                        </a:lnSpc>
                      </a:pPr>
                      <a:r>
                        <a:rPr b="0" lang="en-US" sz="1400" spc="-1" strike="noStrike">
                          <a:solidFill>
                            <a:srgbClr val="000000"/>
                          </a:solidFill>
                          <a:uFill>
                            <a:solidFill>
                              <a:srgbClr val="ffffff"/>
                            </a:solidFill>
                          </a:uFill>
                          <a:latin typeface="Meiryo UI"/>
                          <a:ea typeface="Meiryo UI"/>
                        </a:rPr>
                        <a:t>普通保険</a:t>
                      </a:r>
                      <a:endParaRPr b="0" lang="en-US" sz="1800" spc="-1" strike="noStrike">
                        <a:solidFill>
                          <a:srgbClr val="000000"/>
                        </a:solidFill>
                        <a:uFill>
                          <a:solidFill>
                            <a:srgbClr val="ffffff"/>
                          </a:solidFill>
                        </a:uFill>
                        <a:latin typeface="Arial"/>
                      </a:endParaRPr>
                    </a:p>
                  </a:txBody>
                  <a:tcPr marL="91440" marR="18000">
                    <a:lnL w="12240">
                      <a:solidFill>
                        <a:srgbClr val="000000"/>
                      </a:solidFill>
                    </a:lnL>
                    <a:lnR w="12240">
                      <a:solidFill>
                        <a:srgbClr val="000000"/>
                      </a:solidFill>
                    </a:lnR>
                    <a:lnT w="12240">
                      <a:solidFill>
                        <a:srgbClr val="000000"/>
                      </a:solidFill>
                    </a:lnT>
                    <a:lnB w="12240">
                      <a:solidFill>
                        <a:srgbClr val="000000"/>
                      </a:solidFill>
                    </a:lnB>
                    <a:noFill/>
                  </a:tcPr>
                </a:tc>
                <a:tc>
                  <a:txBody>
                    <a:bodyPr lIns="36000" rIns="18000" tIns="36000" bIns="18000" anchor="ctr"/>
                    <a:p>
                      <a:pPr algn="ctr">
                        <a:lnSpc>
                          <a:spcPct val="100000"/>
                        </a:lnSpc>
                      </a:pPr>
                      <a:r>
                        <a:rPr b="0" lang="en-US" sz="1400" spc="-1" strike="noStrike">
                          <a:solidFill>
                            <a:srgbClr val="000000"/>
                          </a:solidFill>
                          <a:uFill>
                            <a:solidFill>
                              <a:srgbClr val="ffffff"/>
                            </a:solidFill>
                          </a:uFill>
                          <a:latin typeface="Meiryo UI"/>
                          <a:ea typeface="Meiryo UI"/>
                        </a:rPr>
                        <a:t>2</a:t>
                      </a:r>
                      <a:r>
                        <a:rPr b="0" lang="en-US" sz="1400" spc="-1" strike="noStrike">
                          <a:solidFill>
                            <a:srgbClr val="000000"/>
                          </a:solidFill>
                          <a:uFill>
                            <a:solidFill>
                              <a:srgbClr val="ffffff"/>
                            </a:solidFill>
                          </a:uFill>
                          <a:latin typeface="Meiryo UI"/>
                          <a:ea typeface="Meiryo UI"/>
                        </a:rPr>
                        <a:t>億円（組合</a:t>
                      </a:r>
                      <a:r>
                        <a:rPr b="0" lang="en-US" sz="1400" spc="-1" strike="noStrike">
                          <a:solidFill>
                            <a:srgbClr val="000000"/>
                          </a:solidFill>
                          <a:uFill>
                            <a:solidFill>
                              <a:srgbClr val="ffffff"/>
                            </a:solidFill>
                          </a:uFill>
                          <a:latin typeface="Meiryo UI"/>
                          <a:ea typeface="Meiryo UI"/>
                        </a:rPr>
                        <a:t>4</a:t>
                      </a:r>
                      <a:r>
                        <a:rPr b="0" lang="en-US" sz="1400" spc="-1" strike="noStrike">
                          <a:solidFill>
                            <a:srgbClr val="000000"/>
                          </a:solidFill>
                          <a:uFill>
                            <a:solidFill>
                              <a:srgbClr val="ffffff"/>
                            </a:solidFill>
                          </a:uFill>
                          <a:latin typeface="Meiryo UI"/>
                          <a:ea typeface="Meiryo UI"/>
                        </a:rPr>
                        <a:t>億円）</a:t>
                      </a:r>
                      <a:endParaRPr b="0" lang="en-US" sz="1800" spc="-1" strike="noStrike">
                        <a:solidFill>
                          <a:srgbClr val="000000"/>
                        </a:solidFill>
                        <a:uFill>
                          <a:solidFill>
                            <a:srgbClr val="ffffff"/>
                          </a:solidFill>
                        </a:uFill>
                        <a:latin typeface="Arial"/>
                      </a:endParaRPr>
                    </a:p>
                  </a:txBody>
                  <a:tcPr marL="36000" marR="18000">
                    <a:lnL w="12240">
                      <a:solidFill>
                        <a:srgbClr val="000000"/>
                      </a:solidFill>
                    </a:lnL>
                    <a:lnR w="12240">
                      <a:solidFill>
                        <a:srgbClr val="000000"/>
                      </a:solidFill>
                    </a:lnR>
                    <a:lnT w="12240">
                      <a:solidFill>
                        <a:srgbClr val="000000"/>
                      </a:solidFill>
                    </a:lnT>
                    <a:lnB w="12240">
                      <a:solidFill>
                        <a:srgbClr val="000000"/>
                      </a:solidFill>
                    </a:lnB>
                    <a:noFill/>
                  </a:tcPr>
                </a:tc>
                <a:tc>
                  <a:txBody>
                    <a:bodyPr lIns="36000" rIns="18000" tIns="36000" bIns="18000" anchor="ctr"/>
                    <a:p>
                      <a:pPr algn="ctr">
                        <a:lnSpc>
                          <a:spcPct val="100000"/>
                        </a:lnSpc>
                      </a:pPr>
                      <a:r>
                        <a:rPr b="0" lang="en-US" sz="1400" spc="-1" strike="noStrike">
                          <a:solidFill>
                            <a:srgbClr val="000000"/>
                          </a:solidFill>
                          <a:uFill>
                            <a:solidFill>
                              <a:srgbClr val="ffffff"/>
                            </a:solidFill>
                          </a:uFill>
                          <a:latin typeface="Meiryo UI"/>
                          <a:ea typeface="Meiryo UI"/>
                        </a:rPr>
                        <a:t>2</a:t>
                      </a:r>
                      <a:r>
                        <a:rPr b="0" lang="en-US" sz="1400" spc="-1" strike="noStrike">
                          <a:solidFill>
                            <a:srgbClr val="000000"/>
                          </a:solidFill>
                          <a:uFill>
                            <a:solidFill>
                              <a:srgbClr val="ffffff"/>
                            </a:solidFill>
                          </a:uFill>
                          <a:latin typeface="Meiryo UI"/>
                          <a:ea typeface="Meiryo UI"/>
                        </a:rPr>
                        <a:t>億円（組合</a:t>
                      </a:r>
                      <a:r>
                        <a:rPr b="0" lang="en-US" sz="1400" spc="-1" strike="noStrike">
                          <a:solidFill>
                            <a:srgbClr val="000000"/>
                          </a:solidFill>
                          <a:uFill>
                            <a:solidFill>
                              <a:srgbClr val="ffffff"/>
                            </a:solidFill>
                          </a:uFill>
                          <a:latin typeface="Meiryo UI"/>
                          <a:ea typeface="Meiryo UI"/>
                        </a:rPr>
                        <a:t>4</a:t>
                      </a:r>
                      <a:r>
                        <a:rPr b="0" lang="en-US" sz="1400" spc="-1" strike="noStrike">
                          <a:solidFill>
                            <a:srgbClr val="000000"/>
                          </a:solidFill>
                          <a:uFill>
                            <a:solidFill>
                              <a:srgbClr val="ffffff"/>
                            </a:solidFill>
                          </a:uFill>
                          <a:latin typeface="Meiryo UI"/>
                          <a:ea typeface="Meiryo UI"/>
                        </a:rPr>
                        <a:t>億円）</a:t>
                      </a:r>
                      <a:endParaRPr b="0" lang="en-US" sz="1800" spc="-1" strike="noStrike">
                        <a:solidFill>
                          <a:srgbClr val="000000"/>
                        </a:solidFill>
                        <a:uFill>
                          <a:solidFill>
                            <a:srgbClr val="ffffff"/>
                          </a:solidFill>
                        </a:uFill>
                        <a:latin typeface="Arial"/>
                      </a:endParaRPr>
                    </a:p>
                  </a:txBody>
                  <a:tcPr marL="36000" marR="18000">
                    <a:lnL w="12240">
                      <a:solidFill>
                        <a:srgbClr val="000000"/>
                      </a:solidFill>
                    </a:lnL>
                    <a:lnR w="12240">
                      <a:solidFill>
                        <a:srgbClr val="000000"/>
                      </a:solidFill>
                    </a:lnR>
                    <a:lnT w="12240">
                      <a:solidFill>
                        <a:srgbClr val="000000"/>
                      </a:solidFill>
                    </a:lnT>
                    <a:lnB w="12240">
                      <a:solidFill>
                        <a:srgbClr val="000000"/>
                      </a:solidFill>
                    </a:lnB>
                    <a:noFill/>
                  </a:tcPr>
                </a:tc>
              </a:tr>
              <a:tr h="385200">
                <a:tc>
                  <a:txBody>
                    <a:bodyPr rIns="18000" bIns="18000" anchor="ctr"/>
                    <a:p>
                      <a:pPr algn="ctr">
                        <a:lnSpc>
                          <a:spcPct val="100000"/>
                        </a:lnSpc>
                      </a:pPr>
                      <a:r>
                        <a:rPr b="0" lang="en-US" sz="1400" spc="-1" strike="noStrike">
                          <a:solidFill>
                            <a:srgbClr val="000000"/>
                          </a:solidFill>
                          <a:uFill>
                            <a:solidFill>
                              <a:srgbClr val="ffffff"/>
                            </a:solidFill>
                          </a:uFill>
                          <a:latin typeface="Meiryo UI"/>
                          <a:ea typeface="Meiryo UI"/>
                        </a:rPr>
                        <a:t>無担保保険</a:t>
                      </a:r>
                      <a:endParaRPr b="0" lang="en-US" sz="1800" spc="-1" strike="noStrike">
                        <a:solidFill>
                          <a:srgbClr val="000000"/>
                        </a:solidFill>
                        <a:uFill>
                          <a:solidFill>
                            <a:srgbClr val="ffffff"/>
                          </a:solidFill>
                        </a:uFill>
                        <a:latin typeface="Arial"/>
                      </a:endParaRPr>
                    </a:p>
                  </a:txBody>
                  <a:tcPr marL="91440" marR="18000">
                    <a:lnL w="12240">
                      <a:solidFill>
                        <a:srgbClr val="000000"/>
                      </a:solidFill>
                    </a:lnL>
                    <a:lnR w="12240">
                      <a:solidFill>
                        <a:srgbClr val="000000"/>
                      </a:solidFill>
                    </a:lnR>
                    <a:lnT w="12240">
                      <a:solidFill>
                        <a:srgbClr val="000000"/>
                      </a:solidFill>
                    </a:lnT>
                    <a:lnB w="12240">
                      <a:solidFill>
                        <a:srgbClr val="000000"/>
                      </a:solidFill>
                    </a:lnB>
                    <a:noFill/>
                  </a:tcPr>
                </a:tc>
                <a:tc>
                  <a:txBody>
                    <a:bodyPr lIns="36000" rIns="18000" tIns="36000" bIns="18000" anchor="ctr"/>
                    <a:p>
                      <a:pPr algn="ctr">
                        <a:lnSpc>
                          <a:spcPct val="100000"/>
                        </a:lnSpc>
                      </a:pPr>
                      <a:r>
                        <a:rPr b="0" lang="en-US" sz="1400" spc="-1" strike="noStrike">
                          <a:solidFill>
                            <a:srgbClr val="000000"/>
                          </a:solidFill>
                          <a:uFill>
                            <a:solidFill>
                              <a:srgbClr val="ffffff"/>
                            </a:solidFill>
                          </a:uFill>
                          <a:latin typeface="Meiryo UI"/>
                          <a:ea typeface="Meiryo UI"/>
                        </a:rPr>
                        <a:t>8,000</a:t>
                      </a:r>
                      <a:r>
                        <a:rPr b="0" lang="en-US" sz="1400" spc="-1" strike="noStrike">
                          <a:solidFill>
                            <a:srgbClr val="000000"/>
                          </a:solidFill>
                          <a:uFill>
                            <a:solidFill>
                              <a:srgbClr val="ffffff"/>
                            </a:solidFill>
                          </a:uFill>
                          <a:latin typeface="Meiryo UI"/>
                          <a:ea typeface="Meiryo UI"/>
                        </a:rPr>
                        <a:t>万円</a:t>
                      </a:r>
                      <a:endParaRPr b="0" lang="en-US" sz="1800" spc="-1" strike="noStrike">
                        <a:solidFill>
                          <a:srgbClr val="000000"/>
                        </a:solidFill>
                        <a:uFill>
                          <a:solidFill>
                            <a:srgbClr val="ffffff"/>
                          </a:solidFill>
                        </a:uFill>
                        <a:latin typeface="Arial"/>
                      </a:endParaRPr>
                    </a:p>
                  </a:txBody>
                  <a:tcPr marL="36000" marR="18000">
                    <a:lnL w="12240">
                      <a:solidFill>
                        <a:srgbClr val="000000"/>
                      </a:solidFill>
                    </a:lnL>
                    <a:lnR w="12240">
                      <a:solidFill>
                        <a:srgbClr val="000000"/>
                      </a:solidFill>
                    </a:lnR>
                    <a:lnT w="12240">
                      <a:solidFill>
                        <a:srgbClr val="000000"/>
                      </a:solidFill>
                    </a:lnT>
                    <a:lnB w="12240">
                      <a:solidFill>
                        <a:srgbClr val="000000"/>
                      </a:solidFill>
                    </a:lnB>
                    <a:noFill/>
                  </a:tcPr>
                </a:tc>
                <a:tc>
                  <a:txBody>
                    <a:bodyPr lIns="36000" rIns="18000" tIns="36000" bIns="18000" anchor="ctr"/>
                    <a:p>
                      <a:pPr algn="ctr">
                        <a:lnSpc>
                          <a:spcPct val="100000"/>
                        </a:lnSpc>
                      </a:pPr>
                      <a:r>
                        <a:rPr b="0" lang="en-US" sz="1400" spc="-1" strike="noStrike">
                          <a:solidFill>
                            <a:srgbClr val="000000"/>
                          </a:solidFill>
                          <a:uFill>
                            <a:solidFill>
                              <a:srgbClr val="ffffff"/>
                            </a:solidFill>
                          </a:uFill>
                          <a:latin typeface="Meiryo UI"/>
                          <a:ea typeface="Meiryo UI"/>
                        </a:rPr>
                        <a:t>8,000</a:t>
                      </a:r>
                      <a:r>
                        <a:rPr b="0" lang="en-US" sz="1400" spc="-1" strike="noStrike">
                          <a:solidFill>
                            <a:srgbClr val="000000"/>
                          </a:solidFill>
                          <a:uFill>
                            <a:solidFill>
                              <a:srgbClr val="ffffff"/>
                            </a:solidFill>
                          </a:uFill>
                          <a:latin typeface="Meiryo UI"/>
                          <a:ea typeface="Meiryo UI"/>
                        </a:rPr>
                        <a:t>万円</a:t>
                      </a:r>
                      <a:endParaRPr b="0" lang="en-US" sz="1800" spc="-1" strike="noStrike">
                        <a:solidFill>
                          <a:srgbClr val="000000"/>
                        </a:solidFill>
                        <a:uFill>
                          <a:solidFill>
                            <a:srgbClr val="ffffff"/>
                          </a:solidFill>
                        </a:uFill>
                        <a:latin typeface="Arial"/>
                      </a:endParaRPr>
                    </a:p>
                  </a:txBody>
                  <a:tcPr marL="36000" marR="18000">
                    <a:lnL w="12240">
                      <a:solidFill>
                        <a:srgbClr val="000000"/>
                      </a:solidFill>
                    </a:lnL>
                    <a:lnR w="12240">
                      <a:solidFill>
                        <a:srgbClr val="000000"/>
                      </a:solidFill>
                    </a:lnR>
                    <a:lnT w="12240">
                      <a:solidFill>
                        <a:srgbClr val="000000"/>
                      </a:solidFill>
                    </a:lnT>
                    <a:lnB w="12240">
                      <a:solidFill>
                        <a:srgbClr val="000000"/>
                      </a:solidFill>
                    </a:lnB>
                    <a:noFill/>
                  </a:tcPr>
                </a:tc>
              </a:tr>
              <a:tr h="385920">
                <a:tc>
                  <a:txBody>
                    <a:bodyPr rIns="18000" bIns="18000" anchor="ctr"/>
                    <a:p>
                      <a:pPr algn="ctr">
                        <a:lnSpc>
                          <a:spcPct val="100000"/>
                        </a:lnSpc>
                      </a:pPr>
                      <a:r>
                        <a:rPr b="0" lang="en-US" sz="1400" spc="-1" strike="noStrike">
                          <a:solidFill>
                            <a:srgbClr val="000000"/>
                          </a:solidFill>
                          <a:uFill>
                            <a:solidFill>
                              <a:srgbClr val="ffffff"/>
                            </a:solidFill>
                          </a:uFill>
                          <a:latin typeface="Meiryo UI"/>
                          <a:ea typeface="Meiryo UI"/>
                        </a:rPr>
                        <a:t>特別小口保険</a:t>
                      </a:r>
                      <a:endParaRPr b="0" lang="en-US" sz="1800" spc="-1" strike="noStrike">
                        <a:solidFill>
                          <a:srgbClr val="000000"/>
                        </a:solidFill>
                        <a:uFill>
                          <a:solidFill>
                            <a:srgbClr val="ffffff"/>
                          </a:solidFill>
                        </a:uFill>
                        <a:latin typeface="Arial"/>
                      </a:endParaRPr>
                    </a:p>
                  </a:txBody>
                  <a:tcPr marL="91440" marR="18000">
                    <a:lnL w="12240">
                      <a:solidFill>
                        <a:srgbClr val="000000"/>
                      </a:solidFill>
                    </a:lnL>
                    <a:lnR w="12240">
                      <a:solidFill>
                        <a:srgbClr val="000000"/>
                      </a:solidFill>
                    </a:lnR>
                    <a:lnT w="12240">
                      <a:solidFill>
                        <a:srgbClr val="000000"/>
                      </a:solidFill>
                    </a:lnT>
                    <a:lnB w="12240">
                      <a:solidFill>
                        <a:srgbClr val="000000"/>
                      </a:solidFill>
                    </a:lnB>
                    <a:noFill/>
                  </a:tcPr>
                </a:tc>
                <a:tc>
                  <a:txBody>
                    <a:bodyPr lIns="36000" rIns="18000" tIns="36000" bIns="18000" anchor="ctr"/>
                    <a:p>
                      <a:pPr algn="ctr">
                        <a:lnSpc>
                          <a:spcPct val="100000"/>
                        </a:lnSpc>
                      </a:pPr>
                      <a:r>
                        <a:rPr b="0" lang="en-US" sz="1400" spc="-1" strike="noStrike">
                          <a:solidFill>
                            <a:srgbClr val="000000"/>
                          </a:solidFill>
                          <a:uFill>
                            <a:solidFill>
                              <a:srgbClr val="ffffff"/>
                            </a:solidFill>
                          </a:uFill>
                          <a:latin typeface="Meiryo UI"/>
                          <a:ea typeface="Meiryo UI"/>
                        </a:rPr>
                        <a:t>2,000</a:t>
                      </a:r>
                      <a:r>
                        <a:rPr b="0" lang="en-US" sz="1400" spc="-1" strike="noStrike">
                          <a:solidFill>
                            <a:srgbClr val="000000"/>
                          </a:solidFill>
                          <a:uFill>
                            <a:solidFill>
                              <a:srgbClr val="ffffff"/>
                            </a:solidFill>
                          </a:uFill>
                          <a:latin typeface="Meiryo UI"/>
                          <a:ea typeface="Meiryo UI"/>
                        </a:rPr>
                        <a:t>万円</a:t>
                      </a:r>
                      <a:endParaRPr b="0" lang="en-US" sz="1800" spc="-1" strike="noStrike">
                        <a:solidFill>
                          <a:srgbClr val="000000"/>
                        </a:solidFill>
                        <a:uFill>
                          <a:solidFill>
                            <a:srgbClr val="ffffff"/>
                          </a:solidFill>
                        </a:uFill>
                        <a:latin typeface="Arial"/>
                      </a:endParaRPr>
                    </a:p>
                  </a:txBody>
                  <a:tcPr marL="36000" marR="18000">
                    <a:lnL w="12240">
                      <a:solidFill>
                        <a:srgbClr val="000000"/>
                      </a:solidFill>
                    </a:lnL>
                    <a:lnR w="12240">
                      <a:solidFill>
                        <a:srgbClr val="000000"/>
                      </a:solidFill>
                    </a:lnR>
                    <a:lnT w="12240">
                      <a:solidFill>
                        <a:srgbClr val="000000"/>
                      </a:solidFill>
                    </a:lnT>
                    <a:lnB w="12240">
                      <a:solidFill>
                        <a:srgbClr val="000000"/>
                      </a:solidFill>
                    </a:lnB>
                    <a:noFill/>
                  </a:tcPr>
                </a:tc>
                <a:tc>
                  <a:txBody>
                    <a:bodyPr lIns="36000" rIns="18000" tIns="36000" bIns="18000" anchor="ctr"/>
                    <a:p>
                      <a:pPr algn="ctr">
                        <a:lnSpc>
                          <a:spcPct val="100000"/>
                        </a:lnSpc>
                      </a:pPr>
                      <a:r>
                        <a:rPr b="0" lang="en-US" sz="1400" spc="-1" strike="noStrike">
                          <a:solidFill>
                            <a:srgbClr val="000000"/>
                          </a:solidFill>
                          <a:uFill>
                            <a:solidFill>
                              <a:srgbClr val="ffffff"/>
                            </a:solidFill>
                          </a:uFill>
                          <a:latin typeface="Meiryo UI"/>
                          <a:ea typeface="Meiryo UI"/>
                        </a:rPr>
                        <a:t>2,000</a:t>
                      </a:r>
                      <a:r>
                        <a:rPr b="0" lang="en-US" sz="1400" spc="-1" strike="noStrike">
                          <a:solidFill>
                            <a:srgbClr val="000000"/>
                          </a:solidFill>
                          <a:uFill>
                            <a:solidFill>
                              <a:srgbClr val="ffffff"/>
                            </a:solidFill>
                          </a:uFill>
                          <a:latin typeface="Meiryo UI"/>
                          <a:ea typeface="Meiryo UI"/>
                        </a:rPr>
                        <a:t>万円</a:t>
                      </a:r>
                      <a:endParaRPr b="0" lang="en-US" sz="1800" spc="-1" strike="noStrike">
                        <a:solidFill>
                          <a:srgbClr val="000000"/>
                        </a:solidFill>
                        <a:uFill>
                          <a:solidFill>
                            <a:srgbClr val="ffffff"/>
                          </a:solidFill>
                        </a:uFill>
                        <a:latin typeface="Arial"/>
                      </a:endParaRPr>
                    </a:p>
                  </a:txBody>
                  <a:tcPr marL="36000" marR="1800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367" name="CustomShape 8"/>
          <p:cNvSpPr/>
          <p:nvPr/>
        </p:nvSpPr>
        <p:spPr>
          <a:xfrm>
            <a:off x="398880" y="2883960"/>
            <a:ext cx="972000" cy="381600"/>
          </a:xfrm>
          <a:prstGeom prst="rect">
            <a:avLst/>
          </a:prstGeom>
          <a:solidFill>
            <a:srgbClr val="404040"/>
          </a:solidFill>
          <a:ln w="12600">
            <a:noFill/>
          </a:ln>
        </p:spPr>
        <p:style>
          <a:lnRef idx="0"/>
          <a:fillRef idx="0"/>
          <a:effectRef idx="0"/>
          <a:fontRef idx="minor"/>
        </p:style>
        <p:txBody>
          <a:bodyPr lIns="90000" rIns="90000" tIns="45000" bIns="45000" anchor="ctr"/>
          <a:p>
            <a:pPr algn="ctr">
              <a:lnSpc>
                <a:spcPct val="100000"/>
              </a:lnSpc>
            </a:pPr>
            <a:r>
              <a:rPr b="0" lang="en-US" sz="1200" spc="-1" strike="noStrike">
                <a:solidFill>
                  <a:srgbClr val="ffffff"/>
                </a:solidFill>
                <a:uFill>
                  <a:solidFill>
                    <a:srgbClr val="ffffff"/>
                  </a:solidFill>
                </a:uFill>
                <a:latin typeface="Meiryo UI"/>
                <a:ea typeface="Meiryo UI"/>
              </a:rPr>
              <a:t>保証限度額</a:t>
            </a:r>
            <a:endParaRPr b="0" lang="en-US" sz="1800" spc="-1" strike="noStrike">
              <a:solidFill>
                <a:srgbClr val="000000"/>
              </a:solidFill>
              <a:uFill>
                <a:solidFill>
                  <a:srgbClr val="ffffff"/>
                </a:solidFill>
              </a:uFill>
              <a:latin typeface="Arial"/>
            </a:endParaRPr>
          </a:p>
        </p:txBody>
      </p:sp>
      <p:sp>
        <p:nvSpPr>
          <p:cNvPr id="368" name="CustomShape 9"/>
          <p:cNvSpPr/>
          <p:nvPr/>
        </p:nvSpPr>
        <p:spPr>
          <a:xfrm>
            <a:off x="260640" y="5832000"/>
            <a:ext cx="6516360" cy="72900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Meiryo UI"/>
                <a:ea typeface="Meiryo UI"/>
              </a:rPr>
              <a:t>　　金融支援のご活用を検討している場合は、  「先端設備等導入計画」を提出する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前に、関係機関にご相談ください。関係機関は以下の通りです。</a:t>
            </a:r>
            <a:endParaRPr b="0" lang="en-US" sz="1800" spc="-1" strike="noStrike">
              <a:solidFill>
                <a:srgbClr val="000000"/>
              </a:solidFill>
              <a:uFill>
                <a:solidFill>
                  <a:srgbClr val="ffffff"/>
                </a:solidFill>
              </a:uFill>
              <a:latin typeface="Arial"/>
            </a:endParaRPr>
          </a:p>
        </p:txBody>
      </p:sp>
      <p:sp>
        <p:nvSpPr>
          <p:cNvPr id="369" name="CustomShape 10"/>
          <p:cNvSpPr/>
          <p:nvPr/>
        </p:nvSpPr>
        <p:spPr>
          <a:xfrm>
            <a:off x="296640" y="5364000"/>
            <a:ext cx="2340000" cy="323640"/>
          </a:xfrm>
          <a:prstGeom prst="roundRect">
            <a:avLst>
              <a:gd name="adj" fmla="val 16667"/>
            </a:avLst>
          </a:prstGeom>
          <a:solidFill>
            <a:srgbClr val="f2f2f2"/>
          </a:solidFill>
          <a:ln w="12600">
            <a:solidFill>
              <a:srgbClr val="000000"/>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（２）適用手続き</a:t>
            </a:r>
            <a:endParaRPr b="0" lang="en-US" sz="1800" spc="-1" strike="noStrike">
              <a:solidFill>
                <a:srgbClr val="000000"/>
              </a:solidFill>
              <a:uFill>
                <a:solidFill>
                  <a:srgbClr val="ffffff"/>
                </a:solidFill>
              </a:uFill>
              <a:latin typeface="Arial"/>
            </a:endParaRPr>
          </a:p>
        </p:txBody>
      </p:sp>
      <p:sp>
        <p:nvSpPr>
          <p:cNvPr id="370" name="CustomShape 11"/>
          <p:cNvSpPr/>
          <p:nvPr/>
        </p:nvSpPr>
        <p:spPr>
          <a:xfrm>
            <a:off x="443880" y="8243640"/>
            <a:ext cx="972000" cy="368280"/>
          </a:xfrm>
          <a:prstGeom prst="rect">
            <a:avLst/>
          </a:prstGeom>
          <a:solidFill>
            <a:srgbClr val="404040"/>
          </a:solidFill>
          <a:ln w="12600">
            <a:noFill/>
          </a:ln>
        </p:spPr>
        <p:style>
          <a:lnRef idx="0"/>
          <a:fillRef idx="0"/>
          <a:effectRef idx="0"/>
          <a:fontRef idx="minor"/>
        </p:style>
        <p:txBody>
          <a:bodyPr lIns="90000" rIns="90000" tIns="45000" bIns="45000" anchor="ctr"/>
          <a:p>
            <a:pPr algn="ctr">
              <a:lnSpc>
                <a:spcPct val="100000"/>
              </a:lnSpc>
            </a:pPr>
            <a:r>
              <a:rPr b="0" lang="en-US" sz="1200" spc="-1" strike="noStrike">
                <a:solidFill>
                  <a:srgbClr val="ffffff"/>
                </a:solidFill>
                <a:uFill>
                  <a:solidFill>
                    <a:srgbClr val="ffffff"/>
                  </a:solidFill>
                </a:uFill>
                <a:latin typeface="Meiryo UI"/>
                <a:ea typeface="Meiryo UI"/>
              </a:rPr>
              <a:t>注意事項</a:t>
            </a:r>
            <a:endParaRPr b="0" lang="en-US" sz="1800" spc="-1" strike="noStrike">
              <a:solidFill>
                <a:srgbClr val="000000"/>
              </a:solidFill>
              <a:uFill>
                <a:solidFill>
                  <a:srgbClr val="ffffff"/>
                </a:solidFill>
              </a:uFill>
              <a:latin typeface="Arial"/>
            </a:endParaRPr>
          </a:p>
        </p:txBody>
      </p:sp>
      <p:sp>
        <p:nvSpPr>
          <p:cNvPr id="371" name="CustomShape 12"/>
          <p:cNvSpPr/>
          <p:nvPr/>
        </p:nvSpPr>
        <p:spPr>
          <a:xfrm>
            <a:off x="1435680" y="8153280"/>
            <a:ext cx="5108040" cy="647640"/>
          </a:xfrm>
          <a:prstGeom prst="rect">
            <a:avLst/>
          </a:prstGeom>
          <a:noFill/>
          <a:ln w="12600">
            <a:noFill/>
          </a:ln>
        </p:spPr>
        <p:style>
          <a:lnRef idx="0"/>
          <a:fillRef idx="0"/>
          <a:effectRef idx="0"/>
          <a:fontRef idx="minor"/>
        </p:style>
        <p:txBody>
          <a:bodyPr lIns="90000" rIns="90000" tIns="45000" bIns="45000" anchor="ctr"/>
          <a:p>
            <a:pPr>
              <a:lnSpc>
                <a:spcPct val="100000"/>
              </a:lnSpc>
            </a:pPr>
            <a:r>
              <a:rPr b="0" lang="en-US" sz="1200" spc="-1" strike="noStrike">
                <a:solidFill>
                  <a:srgbClr val="000000"/>
                </a:solidFill>
                <a:uFill>
                  <a:solidFill>
                    <a:srgbClr val="ffffff"/>
                  </a:solidFill>
                </a:uFill>
                <a:latin typeface="Meiryo UI"/>
                <a:ea typeface="Meiryo UI"/>
              </a:rPr>
              <a:t>金融機関及び信用保証協会の融資・保証の審査は、市区町村による先端設備等導入計画の認定審査とは別に行います。認定を取得しても融資・保証を受けられない場合があります。</a:t>
            </a:r>
            <a:endParaRPr b="0" lang="en-US" sz="1800" spc="-1" strike="noStrike">
              <a:solidFill>
                <a:srgbClr val="000000"/>
              </a:solidFill>
              <a:uFill>
                <a:solidFill>
                  <a:srgbClr val="ffffff"/>
                </a:solidFill>
              </a:uFill>
              <a:latin typeface="Arial"/>
            </a:endParaRPr>
          </a:p>
        </p:txBody>
      </p:sp>
      <p:graphicFrame>
        <p:nvGraphicFramePr>
          <p:cNvPr id="372" name="Table 13"/>
          <p:cNvGraphicFramePr/>
          <p:nvPr/>
        </p:nvGraphicFramePr>
        <p:xfrm>
          <a:off x="443880" y="6627960"/>
          <a:ext cx="5688000" cy="1201320"/>
        </p:xfrm>
        <a:graphic>
          <a:graphicData uri="http://schemas.openxmlformats.org/drawingml/2006/table">
            <a:tbl>
              <a:tblPr/>
              <a:tblGrid>
                <a:gridCol w="3024000"/>
                <a:gridCol w="2664360"/>
              </a:tblGrid>
              <a:tr h="538200">
                <a:tc>
                  <a:txBody>
                    <a:bodyPr anchor="ctr"/>
                    <a:p>
                      <a:pPr algn="ctr">
                        <a:lnSpc>
                          <a:spcPct val="100000"/>
                        </a:lnSpc>
                      </a:pPr>
                      <a:r>
                        <a:rPr b="1" lang="en-US" sz="1200" spc="-1" strike="noStrike">
                          <a:solidFill>
                            <a:srgbClr val="ffffff"/>
                          </a:solidFill>
                          <a:uFill>
                            <a:solidFill>
                              <a:srgbClr val="ffffff"/>
                            </a:solidFill>
                          </a:uFill>
                          <a:latin typeface="Meiryo UI"/>
                          <a:ea typeface="Meiryo UI"/>
                        </a:rPr>
                        <a:t>機関の名称／問い合わせ窓口</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ed7d31"/>
                    </a:solidFill>
                  </a:tcPr>
                </a:tc>
                <a:tc>
                  <a:txBody>
                    <a:bodyPr anchor="ctr"/>
                    <a:p>
                      <a:pPr algn="ctr">
                        <a:lnSpc>
                          <a:spcPct val="100000"/>
                        </a:lnSpc>
                      </a:pPr>
                      <a:r>
                        <a:rPr b="1" lang="en-US" sz="1200" spc="-1" strike="noStrike">
                          <a:solidFill>
                            <a:srgbClr val="ffffff"/>
                          </a:solidFill>
                          <a:uFill>
                            <a:solidFill>
                              <a:srgbClr val="ffffff"/>
                            </a:solidFill>
                          </a:uFill>
                          <a:latin typeface="Meiryo UI"/>
                          <a:ea typeface="Meiryo UI"/>
                        </a:rPr>
                        <a:t>電話番号</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ed7d31"/>
                    </a:solidFill>
                  </a:tcPr>
                </a:tc>
              </a:tr>
              <a:tr h="663480">
                <a:tc>
                  <a:txBody>
                    <a:bodyPr anchor="ctr"/>
                    <a:p>
                      <a:pPr algn="ctr">
                        <a:lnSpc>
                          <a:spcPct val="100000"/>
                        </a:lnSpc>
                      </a:pPr>
                      <a:r>
                        <a:rPr b="0" lang="en-US" sz="1200" spc="-1" strike="noStrike">
                          <a:solidFill>
                            <a:srgbClr val="000000"/>
                          </a:solidFill>
                          <a:uFill>
                            <a:solidFill>
                              <a:srgbClr val="ffffff"/>
                            </a:solidFill>
                          </a:uFill>
                          <a:latin typeface="Meiryo UI"/>
                          <a:ea typeface="Meiryo UI"/>
                        </a:rPr>
                        <a:t>各都道府県の信用保証協会</a:t>
                      </a:r>
                      <a:endParaRPr b="0" lang="en-US" sz="1800" spc="-1" strike="noStrike">
                        <a:solidFill>
                          <a:srgbClr val="000000"/>
                        </a:solidFill>
                        <a:uFill>
                          <a:solidFill>
                            <a:srgbClr val="ffffff"/>
                          </a:solidFill>
                        </a:uFill>
                        <a:latin typeface="Arial"/>
                      </a:endParaRPr>
                    </a:p>
                    <a:p>
                      <a:pPr algn="ctr">
                        <a:lnSpc>
                          <a:spcPct val="100000"/>
                        </a:lnSpc>
                      </a:pPr>
                      <a:r>
                        <a:rPr b="0" lang="en-US" sz="1200" spc="-1" strike="noStrike">
                          <a:solidFill>
                            <a:srgbClr val="000000"/>
                          </a:solidFill>
                          <a:uFill>
                            <a:solidFill>
                              <a:srgbClr val="ffffff"/>
                            </a:solidFill>
                          </a:uFill>
                          <a:latin typeface="Meiryo UI"/>
                          <a:ea typeface="Meiryo UI"/>
                        </a:rPr>
                        <a:t>または（一社）全国信用保証協会連合会</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a:txBody>
                    <a:bodyPr anchor="ctr"/>
                    <a:p>
                      <a:pPr algn="ctr">
                        <a:lnSpc>
                          <a:spcPct val="100000"/>
                        </a:lnSpc>
                      </a:pPr>
                      <a:r>
                        <a:rPr b="0" lang="en-US" sz="1200" spc="-1" strike="noStrike">
                          <a:solidFill>
                            <a:srgbClr val="000000"/>
                          </a:solidFill>
                          <a:uFill>
                            <a:solidFill>
                              <a:srgbClr val="ffffff"/>
                            </a:solidFill>
                          </a:uFill>
                          <a:latin typeface="Meiryo UI"/>
                          <a:ea typeface="Meiryo UI"/>
                        </a:rPr>
                        <a:t>各都道府県の信用保証協会</a:t>
                      </a:r>
                      <a:endParaRPr b="0" lang="en-US" sz="1800" spc="-1" strike="noStrike">
                        <a:solidFill>
                          <a:srgbClr val="000000"/>
                        </a:solidFill>
                        <a:uFill>
                          <a:solidFill>
                            <a:srgbClr val="ffffff"/>
                          </a:solidFill>
                        </a:uFill>
                        <a:latin typeface="Arial"/>
                      </a:endParaRPr>
                    </a:p>
                    <a:p>
                      <a:pPr algn="ctr">
                        <a:lnSpc>
                          <a:spcPct val="100000"/>
                        </a:lnSpc>
                      </a:pPr>
                      <a:r>
                        <a:rPr b="0" lang="en-US" sz="1200" spc="-1" strike="noStrike">
                          <a:solidFill>
                            <a:srgbClr val="000000"/>
                          </a:solidFill>
                          <a:uFill>
                            <a:solidFill>
                              <a:srgbClr val="ffffff"/>
                            </a:solidFill>
                          </a:uFill>
                          <a:latin typeface="Meiryo UI"/>
                          <a:ea typeface="Meiryo UI"/>
                        </a:rPr>
                        <a:t>または、</a:t>
                      </a:r>
                      <a:r>
                        <a:rPr b="0" lang="en-US" sz="1200" spc="-1" strike="noStrike">
                          <a:solidFill>
                            <a:srgbClr val="000000"/>
                          </a:solidFill>
                          <a:uFill>
                            <a:solidFill>
                              <a:srgbClr val="ffffff"/>
                            </a:solidFill>
                          </a:uFill>
                          <a:latin typeface="Meiryo UI"/>
                          <a:ea typeface="Meiryo UI"/>
                        </a:rPr>
                        <a:t>03-6823-1200</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r>
            </a:tbl>
          </a:graphicData>
        </a:graphic>
      </p:graphicFrame>
    </p:spTree>
  </p:cSld>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373" name="図 18" descr=""/>
          <p:cNvPicPr/>
          <p:nvPr/>
        </p:nvPicPr>
        <p:blipFill>
          <a:blip r:embed="rId1"/>
          <a:srcRect l="0" t="0" r="0" b="7146"/>
          <a:stretch/>
        </p:blipFill>
        <p:spPr>
          <a:xfrm>
            <a:off x="426600" y="2508840"/>
            <a:ext cx="3864240" cy="4297680"/>
          </a:xfrm>
          <a:prstGeom prst="rect">
            <a:avLst/>
          </a:prstGeom>
          <a:ln>
            <a:solidFill>
              <a:srgbClr val="000000"/>
            </a:solidFill>
          </a:ln>
        </p:spPr>
      </p:pic>
      <p:pic>
        <p:nvPicPr>
          <p:cNvPr id="374" name="図 2" descr=""/>
          <p:cNvPicPr/>
          <p:nvPr/>
        </p:nvPicPr>
        <p:blipFill>
          <a:blip r:embed="rId2"/>
          <a:stretch/>
        </p:blipFill>
        <p:spPr>
          <a:xfrm>
            <a:off x="4260960" y="1258560"/>
            <a:ext cx="2156040" cy="512640"/>
          </a:xfrm>
          <a:prstGeom prst="rect">
            <a:avLst/>
          </a:prstGeom>
          <a:ln>
            <a:noFill/>
          </a:ln>
        </p:spPr>
      </p:pic>
      <p:sp>
        <p:nvSpPr>
          <p:cNvPr id="375" name="CustomShape 1"/>
          <p:cNvSpPr/>
          <p:nvPr/>
        </p:nvSpPr>
        <p:spPr>
          <a:xfrm>
            <a:off x="4249080" y="1301760"/>
            <a:ext cx="1800000" cy="212040"/>
          </a:xfrm>
          <a:prstGeom prst="rect">
            <a:avLst/>
          </a:prstGeom>
          <a:noFill/>
          <a:ln>
            <a:noFill/>
          </a:ln>
        </p:spPr>
        <p:style>
          <a:lnRef idx="0"/>
          <a:fillRef idx="0"/>
          <a:effectRef idx="0"/>
          <a:fontRef idx="minor"/>
        </p:style>
        <p:txBody>
          <a:bodyPr lIns="90000" rIns="90000" tIns="45000" bIns="45000"/>
          <a:p>
            <a:pPr>
              <a:lnSpc>
                <a:spcPct val="100000"/>
              </a:lnSpc>
            </a:pPr>
            <a:r>
              <a:rPr b="0" lang="en-US" sz="800" spc="-1" strike="noStrike">
                <a:solidFill>
                  <a:srgbClr val="000000"/>
                </a:solidFill>
                <a:uFill>
                  <a:solidFill>
                    <a:srgbClr val="ffffff"/>
                  </a:solidFill>
                </a:uFill>
                <a:latin typeface="Meiryo UI"/>
                <a:ea typeface="Meiryo UI"/>
              </a:rPr>
              <a:t>生産性向上特別措置法</a:t>
            </a:r>
            <a:endParaRPr b="0" lang="en-US" sz="1800" spc="-1" strike="noStrike">
              <a:solidFill>
                <a:srgbClr val="000000"/>
              </a:solidFill>
              <a:uFill>
                <a:solidFill>
                  <a:srgbClr val="ffffff"/>
                </a:solidFill>
              </a:uFill>
              <a:latin typeface="Arial"/>
            </a:endParaRPr>
          </a:p>
        </p:txBody>
      </p:sp>
      <p:sp>
        <p:nvSpPr>
          <p:cNvPr id="376" name="Line 2"/>
          <p:cNvSpPr/>
          <p:nvPr/>
        </p:nvSpPr>
        <p:spPr>
          <a:xfrm>
            <a:off x="5408280" y="1336680"/>
            <a:ext cx="360" cy="172800"/>
          </a:xfrm>
          <a:prstGeom prst="line">
            <a:avLst/>
          </a:prstGeom>
          <a:ln w="9360">
            <a:solidFill>
              <a:srgbClr val="000000"/>
            </a:solidFill>
            <a:miter/>
          </a:ln>
        </p:spPr>
        <p:style>
          <a:lnRef idx="0"/>
          <a:fillRef idx="0"/>
          <a:effectRef idx="0"/>
          <a:fontRef idx="minor"/>
        </p:style>
      </p:sp>
      <p:sp>
        <p:nvSpPr>
          <p:cNvPr id="377" name="CustomShape 3"/>
          <p:cNvSpPr/>
          <p:nvPr/>
        </p:nvSpPr>
        <p:spPr>
          <a:xfrm>
            <a:off x="279000" y="216000"/>
            <a:ext cx="6299640" cy="8747640"/>
          </a:xfrm>
          <a:prstGeom prst="rect">
            <a:avLst/>
          </a:prstGeom>
          <a:noFill/>
          <a:ln w="12600">
            <a:solidFill>
              <a:srgbClr val="000000"/>
            </a:solidFill>
            <a:miter/>
          </a:ln>
        </p:spPr>
        <p:style>
          <a:lnRef idx="0"/>
          <a:fillRef idx="0"/>
          <a:effectRef idx="0"/>
          <a:fontRef idx="minor"/>
        </p:style>
      </p:sp>
      <p:sp>
        <p:nvSpPr>
          <p:cNvPr id="378" name="CustomShape 4"/>
          <p:cNvSpPr/>
          <p:nvPr/>
        </p:nvSpPr>
        <p:spPr>
          <a:xfrm>
            <a:off x="261000" y="107640"/>
            <a:ext cx="6335640" cy="431640"/>
          </a:xfrm>
          <a:prstGeom prst="roundRect">
            <a:avLst>
              <a:gd name="adj" fmla="val 16667"/>
            </a:avLst>
          </a:prstGeom>
          <a:solidFill>
            <a:srgbClr val="ff6600"/>
          </a:solidFill>
          <a:ln>
            <a:noFill/>
          </a:ln>
        </p:spPr>
        <p:style>
          <a:lnRef idx="0"/>
          <a:fillRef idx="0"/>
          <a:effectRef idx="0"/>
          <a:fontRef idx="minor"/>
        </p:style>
        <p:txBody>
          <a:bodyPr anchor="ctr"/>
          <a:p>
            <a:pPr>
              <a:lnSpc>
                <a:spcPct val="100000"/>
              </a:lnSpc>
            </a:pPr>
            <a:r>
              <a:rPr b="1" lang="en-US" sz="1600" spc="-1" strike="noStrike">
                <a:solidFill>
                  <a:srgbClr val="ffffff"/>
                </a:solidFill>
                <a:uFill>
                  <a:solidFill>
                    <a:srgbClr val="ffffff"/>
                  </a:solidFill>
                </a:uFill>
                <a:latin typeface="HG丸ｺﾞｼｯｸM-PRO"/>
                <a:ea typeface="HG丸ｺﾞｼｯｸM-PRO"/>
              </a:rPr>
              <a:t>４．手続き方法　（１）先端設備等導入計画の策定</a:t>
            </a:r>
            <a:endParaRPr b="0" lang="en-US" sz="1800" spc="-1" strike="noStrike">
              <a:solidFill>
                <a:srgbClr val="000000"/>
              </a:solidFill>
              <a:uFill>
                <a:solidFill>
                  <a:srgbClr val="ffffff"/>
                </a:solidFill>
              </a:uFill>
              <a:latin typeface="Arial"/>
            </a:endParaRPr>
          </a:p>
        </p:txBody>
      </p:sp>
      <p:sp>
        <p:nvSpPr>
          <p:cNvPr id="379" name="CustomShape 5"/>
          <p:cNvSpPr/>
          <p:nvPr/>
        </p:nvSpPr>
        <p:spPr>
          <a:xfrm>
            <a:off x="315360" y="575640"/>
            <a:ext cx="2114640" cy="341640"/>
          </a:xfrm>
          <a:prstGeom prst="roundRect">
            <a:avLst>
              <a:gd name="adj" fmla="val 16667"/>
            </a:avLst>
          </a:prstGeom>
          <a:solidFill>
            <a:srgbClr val="e7e6e6"/>
          </a:solidFill>
          <a:ln w="12600">
            <a:solidFill>
              <a:srgbClr val="43729d"/>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HG丸ｺﾞｼｯｸM-PRO"/>
                <a:ea typeface="HG丸ｺﾞｼｯｸM-PRO"/>
              </a:rPr>
              <a:t>申請様式の記載方法</a:t>
            </a:r>
            <a:endParaRPr b="0" lang="en-US" sz="1800" spc="-1" strike="noStrike">
              <a:solidFill>
                <a:srgbClr val="000000"/>
              </a:solidFill>
              <a:uFill>
                <a:solidFill>
                  <a:srgbClr val="ffffff"/>
                </a:solidFill>
              </a:uFill>
              <a:latin typeface="Arial"/>
            </a:endParaRPr>
          </a:p>
        </p:txBody>
      </p:sp>
      <p:sp>
        <p:nvSpPr>
          <p:cNvPr id="380" name="CustomShape 6"/>
          <p:cNvSpPr/>
          <p:nvPr/>
        </p:nvSpPr>
        <p:spPr>
          <a:xfrm>
            <a:off x="4447080" y="3602160"/>
            <a:ext cx="2065320" cy="1622520"/>
          </a:xfrm>
          <a:prstGeom prst="roundRect">
            <a:avLst>
              <a:gd name="adj" fmla="val 10211"/>
            </a:avLst>
          </a:prstGeom>
          <a:solidFill>
            <a:srgbClr val="ffffff"/>
          </a:solidFill>
          <a:ln w="15840">
            <a:solidFill>
              <a:srgbClr val="ed7d31"/>
            </a:solidFill>
            <a:miter/>
          </a:ln>
        </p:spPr>
        <p:style>
          <a:lnRef idx="0"/>
          <a:fillRef idx="0"/>
          <a:effectRef idx="0"/>
          <a:fontRef idx="minor"/>
        </p:style>
        <p:txBody>
          <a:bodyPr lIns="36000" rIns="36000" tIns="0" bIns="0" anchor="ctr"/>
          <a:p>
            <a:pPr marL="171360" indent="-171000">
              <a:lnSpc>
                <a:spcPct val="100000"/>
              </a:lnSpc>
              <a:buClr>
                <a:srgbClr val="000000"/>
              </a:buClr>
              <a:buFont typeface="Wingdings" charset="2"/>
              <a:buChar char=""/>
            </a:pPr>
            <a:r>
              <a:rPr b="1" lang="en-US" sz="1000" spc="-1" strike="noStrike" u="sng">
                <a:solidFill>
                  <a:srgbClr val="000000"/>
                </a:solidFill>
                <a:uFill>
                  <a:solidFill>
                    <a:srgbClr val="ffffff"/>
                  </a:solidFill>
                </a:uFill>
                <a:latin typeface="HG丸ｺﾞｼｯｸM-PRO"/>
                <a:ea typeface="HG丸ｺﾞｼｯｸM-PRO"/>
              </a:rPr>
              <a:t>＜申請者名＞</a:t>
            </a:r>
            <a:r>
              <a:rPr b="0" lang="en-US" sz="1000" spc="-1" strike="noStrike">
                <a:solidFill>
                  <a:srgbClr val="000000"/>
                </a:solidFill>
                <a:uFill>
                  <a:solidFill>
                    <a:srgbClr val="ffffff"/>
                  </a:solidFill>
                </a:uFill>
                <a:latin typeface="HG丸ｺﾞｼｯｸM-PRO"/>
                <a:ea typeface="HG丸ｺﾞｼｯｸM-PRO"/>
              </a:rPr>
              <a:t>は、氏名を自署する場合、押印は省略できます。押印する場合は、実印としてください。</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共同申請の場合は、代表となる１社（者）について記載し、代表者以外の参加企業については、余白に住所、名称及び代表者の氏名を記載し、押印してください。</a:t>
            </a:r>
            <a:endParaRPr b="0" lang="en-US" sz="1800" spc="-1" strike="noStrike">
              <a:solidFill>
                <a:srgbClr val="000000"/>
              </a:solidFill>
              <a:uFill>
                <a:solidFill>
                  <a:srgbClr val="ffffff"/>
                </a:solidFill>
              </a:uFill>
              <a:latin typeface="Arial"/>
            </a:endParaRPr>
          </a:p>
        </p:txBody>
      </p:sp>
      <p:sp>
        <p:nvSpPr>
          <p:cNvPr id="381" name="CustomShape 7"/>
          <p:cNvSpPr/>
          <p:nvPr/>
        </p:nvSpPr>
        <p:spPr>
          <a:xfrm>
            <a:off x="3291480" y="2276280"/>
            <a:ext cx="3233160" cy="933840"/>
          </a:xfrm>
          <a:prstGeom prst="roundRect">
            <a:avLst>
              <a:gd name="adj" fmla="val 9789"/>
            </a:avLst>
          </a:prstGeom>
          <a:solidFill>
            <a:srgbClr val="ffffff"/>
          </a:solidFill>
          <a:ln w="15840">
            <a:solidFill>
              <a:srgbClr val="ed7d31"/>
            </a:solidFill>
            <a:miter/>
          </a:ln>
        </p:spPr>
        <p:style>
          <a:lnRef idx="0"/>
          <a:fillRef idx="0"/>
          <a:effectRef idx="0"/>
          <a:fontRef idx="minor"/>
        </p:style>
        <p:txBody>
          <a:bodyPr lIns="36000" rIns="36000" tIns="0" bIns="0" anchor="ctr"/>
          <a:p>
            <a:pPr marL="171360" indent="-171000">
              <a:lnSpc>
                <a:spcPct val="100000"/>
              </a:lnSpc>
              <a:buClr>
                <a:srgbClr val="000000"/>
              </a:buClr>
              <a:buFont typeface="Wingdings" charset="2"/>
              <a:buChar char=""/>
            </a:pPr>
            <a:r>
              <a:rPr b="1" lang="en-US" sz="1000" spc="-1" strike="noStrike" u="sng">
                <a:solidFill>
                  <a:srgbClr val="000000"/>
                </a:solidFill>
                <a:uFill>
                  <a:solidFill>
                    <a:srgbClr val="ffffff"/>
                  </a:solidFill>
                </a:uFill>
                <a:latin typeface="HG丸ｺﾞｼｯｸM-PRO"/>
                <a:ea typeface="HG丸ｺﾞｼｯｸM-PRO"/>
              </a:rPr>
              <a:t>＜宛名＞</a:t>
            </a:r>
            <a:r>
              <a:rPr b="0" lang="en-US" sz="1000" spc="-1" strike="noStrike">
                <a:solidFill>
                  <a:srgbClr val="000000"/>
                </a:solidFill>
                <a:uFill>
                  <a:solidFill>
                    <a:srgbClr val="ffffff"/>
                  </a:solidFill>
                </a:uFill>
                <a:latin typeface="HG丸ｺﾞｼｯｸM-PRO"/>
                <a:ea typeface="HG丸ｺﾞｼｯｸM-PRO"/>
              </a:rPr>
              <a:t>は、先端設備等の所在地を管轄する市区村長です。</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官職名が記載されていれば、氏名は省略しても差し支えありません。</a:t>
            </a:r>
            <a:endParaRPr b="0" lang="en-US" sz="1800" spc="-1" strike="noStrike">
              <a:solidFill>
                <a:srgbClr val="000000"/>
              </a:solidFill>
              <a:uFill>
                <a:solidFill>
                  <a:srgbClr val="ffffff"/>
                </a:solidFill>
              </a:uFill>
              <a:latin typeface="Arial"/>
            </a:endParaRPr>
          </a:p>
        </p:txBody>
      </p:sp>
      <p:sp>
        <p:nvSpPr>
          <p:cNvPr id="382" name="CustomShape 8"/>
          <p:cNvSpPr/>
          <p:nvPr/>
        </p:nvSpPr>
        <p:spPr>
          <a:xfrm>
            <a:off x="5357160" y="8657280"/>
            <a:ext cx="1599840" cy="486360"/>
          </a:xfrm>
          <a:prstGeom prst="rect">
            <a:avLst/>
          </a:prstGeom>
          <a:noFill/>
          <a:ln>
            <a:noFill/>
          </a:ln>
        </p:spPr>
        <p:style>
          <a:lnRef idx="0"/>
          <a:fillRef idx="0"/>
          <a:effectRef idx="0"/>
          <a:fontRef idx="minor"/>
        </p:style>
        <p:txBody>
          <a:bodyPr anchor="ctr"/>
          <a:p>
            <a:pPr algn="r">
              <a:lnSpc>
                <a:spcPct val="100000"/>
              </a:lnSpc>
            </a:pPr>
            <a:r>
              <a:rPr b="0" lang="en-US" sz="2000" spc="-1" strike="noStrike">
                <a:solidFill>
                  <a:srgbClr val="8b8b8b"/>
                </a:solidFill>
                <a:uFill>
                  <a:solidFill>
                    <a:srgbClr val="ffffff"/>
                  </a:solidFill>
                </a:uFill>
                <a:latin typeface="游ゴシック"/>
              </a:rPr>
              <a:t>10</a:t>
            </a:r>
            <a:endParaRPr b="0" lang="en-US" sz="1800" spc="-1" strike="noStrike">
              <a:solidFill>
                <a:srgbClr val="000000"/>
              </a:solidFill>
              <a:uFill>
                <a:solidFill>
                  <a:srgbClr val="ffffff"/>
                </a:solidFill>
              </a:uFill>
              <a:latin typeface="Arial"/>
            </a:endParaRPr>
          </a:p>
        </p:txBody>
      </p:sp>
      <p:sp>
        <p:nvSpPr>
          <p:cNvPr id="383" name="Line 9"/>
          <p:cNvSpPr/>
          <p:nvPr/>
        </p:nvSpPr>
        <p:spPr>
          <a:xfrm flipV="1">
            <a:off x="1628640" y="2743200"/>
            <a:ext cx="1662840" cy="922680"/>
          </a:xfrm>
          <a:prstGeom prst="line">
            <a:avLst/>
          </a:prstGeom>
          <a:ln w="6480">
            <a:solidFill>
              <a:srgbClr val="ff0000"/>
            </a:solidFill>
            <a:custDash>
              <a:ds d="500000" sp="100000"/>
            </a:custDash>
            <a:miter/>
          </a:ln>
        </p:spPr>
        <p:style>
          <a:lnRef idx="0"/>
          <a:fillRef idx="0"/>
          <a:effectRef idx="0"/>
          <a:fontRef idx="minor"/>
        </p:style>
      </p:sp>
      <p:sp>
        <p:nvSpPr>
          <p:cNvPr id="384" name="Line 10"/>
          <p:cNvSpPr/>
          <p:nvPr/>
        </p:nvSpPr>
        <p:spPr>
          <a:xfrm flipV="1">
            <a:off x="3825000" y="3999600"/>
            <a:ext cx="569880" cy="368280"/>
          </a:xfrm>
          <a:prstGeom prst="line">
            <a:avLst/>
          </a:prstGeom>
          <a:ln w="6480">
            <a:solidFill>
              <a:srgbClr val="ff0000"/>
            </a:solidFill>
            <a:custDash>
              <a:ds d="500000" sp="100000"/>
            </a:custDash>
            <a:miter/>
          </a:ln>
        </p:spPr>
        <p:style>
          <a:lnRef idx="0"/>
          <a:fillRef idx="0"/>
          <a:effectRef idx="0"/>
          <a:fontRef idx="minor"/>
        </p:style>
      </p:sp>
      <p:sp>
        <p:nvSpPr>
          <p:cNvPr id="385" name="CustomShape 11"/>
          <p:cNvSpPr/>
          <p:nvPr/>
        </p:nvSpPr>
        <p:spPr>
          <a:xfrm>
            <a:off x="4515840" y="5723280"/>
            <a:ext cx="2009160" cy="899640"/>
          </a:xfrm>
          <a:prstGeom prst="roundRect">
            <a:avLst>
              <a:gd name="adj" fmla="val 16667"/>
            </a:avLst>
          </a:prstGeom>
          <a:solidFill>
            <a:srgbClr val="ffffff"/>
          </a:solidFill>
          <a:ln w="15840">
            <a:solidFill>
              <a:srgbClr val="ed7d31"/>
            </a:solidFill>
            <a:miter/>
          </a:ln>
        </p:spPr>
        <p:style>
          <a:lnRef idx="0"/>
          <a:fillRef idx="0"/>
          <a:effectRef idx="0"/>
          <a:fontRef idx="minor"/>
        </p:style>
        <p:txBody>
          <a:bodyPr lIns="36000" rIns="36000" tIns="0" bIns="0" anchor="ctr"/>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認定申請書の提出の際に、（備考）及び（記載要領）は必要ありません。</a:t>
            </a:r>
            <a:endParaRPr b="0" lang="en-US" sz="1800" spc="-1" strike="noStrike">
              <a:solidFill>
                <a:srgbClr val="000000"/>
              </a:solidFill>
              <a:uFill>
                <a:solidFill>
                  <a:srgbClr val="ffffff"/>
                </a:solidFill>
              </a:uFill>
              <a:latin typeface="Arial"/>
            </a:endParaRPr>
          </a:p>
        </p:txBody>
      </p:sp>
      <p:sp>
        <p:nvSpPr>
          <p:cNvPr id="386" name="CustomShape 12"/>
          <p:cNvSpPr/>
          <p:nvPr/>
        </p:nvSpPr>
        <p:spPr>
          <a:xfrm>
            <a:off x="3920400" y="5647320"/>
            <a:ext cx="551160" cy="1067400"/>
          </a:xfrm>
          <a:prstGeom prst="rightBrace">
            <a:avLst>
              <a:gd name="adj1" fmla="val 32567"/>
              <a:gd name="adj2" fmla="val 42999"/>
            </a:avLst>
          </a:prstGeom>
          <a:noFill/>
          <a:ln w="6480">
            <a:solidFill>
              <a:srgbClr val="ed7d31"/>
            </a:solidFill>
            <a:miter/>
          </a:ln>
        </p:spPr>
        <p:style>
          <a:lnRef idx="0"/>
          <a:fillRef idx="0"/>
          <a:effectRef idx="0"/>
          <a:fontRef idx="minor"/>
        </p:style>
      </p:sp>
      <p:sp>
        <p:nvSpPr>
          <p:cNvPr id="387" name="CustomShape 13"/>
          <p:cNvSpPr/>
          <p:nvPr/>
        </p:nvSpPr>
        <p:spPr>
          <a:xfrm>
            <a:off x="224640" y="975240"/>
            <a:ext cx="6264360" cy="637920"/>
          </a:xfrm>
          <a:prstGeom prst="rect">
            <a:avLst/>
          </a:prstGeom>
          <a:noFill/>
          <a:ln>
            <a:noFill/>
          </a:ln>
        </p:spPr>
        <p:style>
          <a:lnRef idx="0"/>
          <a:fillRef idx="0"/>
          <a:effectRef idx="0"/>
          <a:fontRef idx="minor"/>
        </p:style>
        <p:txBody>
          <a:bodyPr lIns="90000" rIns="90000" tIns="45000" bIns="45000"/>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HG丸ｺﾞｼｯｸM-PRO"/>
                <a:ea typeface="HG丸ｺﾞｼｯｸM-PRO"/>
              </a:rPr>
              <a:t>　</a:t>
            </a:r>
            <a:endParaRPr b="0" lang="en-US" sz="1800" spc="-1" strike="noStrike">
              <a:solidFill>
                <a:srgbClr val="000000"/>
              </a:solidFill>
              <a:uFill>
                <a:solidFill>
                  <a:srgbClr val="ffffff"/>
                </a:solidFill>
              </a:uFill>
              <a:latin typeface="Arial"/>
            </a:endParaRPr>
          </a:p>
        </p:txBody>
      </p:sp>
      <p:sp>
        <p:nvSpPr>
          <p:cNvPr id="388" name="CustomShape 14"/>
          <p:cNvSpPr/>
          <p:nvPr/>
        </p:nvSpPr>
        <p:spPr>
          <a:xfrm>
            <a:off x="344880" y="1216080"/>
            <a:ext cx="6108120" cy="1002960"/>
          </a:xfrm>
          <a:prstGeom prst="rect">
            <a:avLst/>
          </a:prstGeom>
          <a:noFill/>
          <a:ln cap="rnd">
            <a:solidFill>
              <a:srgbClr val="ed7d31"/>
            </a:solidFill>
            <a:custDash/>
          </a:ln>
        </p:spPr>
        <p:style>
          <a:lnRef idx="0"/>
          <a:fillRef idx="0"/>
          <a:effectRef idx="0"/>
          <a:fontRef idx="minor"/>
        </p:style>
        <p:txBody>
          <a:bodyPr lIns="90000" rIns="90000" tIns="45000" bIns="45000"/>
          <a:p>
            <a:pPr>
              <a:lnSpc>
                <a:spcPct val="100000"/>
              </a:lnSpc>
            </a:pP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200" spc="-1" strike="noStrike">
                <a:solidFill>
                  <a:srgbClr val="000000"/>
                </a:solidFill>
                <a:uFill>
                  <a:solidFill>
                    <a:srgbClr val="ffffff"/>
                  </a:solidFill>
                </a:uFill>
                <a:latin typeface="HG丸ｺﾞｼｯｸM-PRO"/>
                <a:ea typeface="HG丸ｺﾞｼｯｸM-PRO"/>
              </a:rPr>
              <a:t>申請様式類は以下の</a:t>
            </a:r>
            <a:r>
              <a:rPr b="0" lang="en-US" sz="1200" spc="-1" strike="noStrike">
                <a:solidFill>
                  <a:srgbClr val="000000"/>
                </a:solidFill>
                <a:uFill>
                  <a:solidFill>
                    <a:srgbClr val="ffffff"/>
                  </a:solidFill>
                </a:uFill>
                <a:latin typeface="HG丸ｺﾞｼｯｸM-PRO"/>
                <a:ea typeface="HG丸ｺﾞｼｯｸM-PRO"/>
              </a:rPr>
              <a:t>URL</a:t>
            </a:r>
            <a:r>
              <a:rPr b="0" lang="en-US" sz="1200" spc="-1" strike="noStrike">
                <a:solidFill>
                  <a:srgbClr val="000000"/>
                </a:solidFill>
                <a:uFill>
                  <a:solidFill>
                    <a:srgbClr val="ffffff"/>
                  </a:solidFill>
                </a:uFill>
                <a:latin typeface="HG丸ｺﾞｼｯｸM-PRO"/>
                <a:ea typeface="HG丸ｺﾞｼｯｸM-PRO"/>
              </a:rPr>
              <a:t>からダウンロードできます。</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HG丸ｺﾞｼｯｸM-PRO"/>
                <a:ea typeface="HG丸ｺﾞｼｯｸM-PRO"/>
              </a:rPr>
              <a:t>　　</a:t>
            </a:r>
            <a:r>
              <a:rPr b="0" lang="en-US" sz="1200" spc="-1" strike="noStrike" u="sng">
                <a:solidFill>
                  <a:srgbClr val="0563c1"/>
                </a:solidFill>
                <a:uFill>
                  <a:solidFill>
                    <a:srgbClr val="ffffff"/>
                  </a:solidFill>
                </a:uFill>
                <a:latin typeface="HG丸ｺﾞｼｯｸM-PRO"/>
                <a:ea typeface="HG丸ｺﾞｼｯｸM-PRO"/>
                <a:hlinkClick r:id="rId3"/>
              </a:rPr>
              <a:t>http://www.chusho.meti.go.jp/keiei/seisansei/index.html</a:t>
            </a:r>
            <a:endParaRPr b="0" lang="en-US" sz="1800" spc="-1" strike="noStrike">
              <a:solidFill>
                <a:srgbClr val="000000"/>
              </a:solidFill>
              <a:uFill>
                <a:solidFill>
                  <a:srgbClr val="ffffff"/>
                </a:solidFill>
              </a:uFill>
              <a:latin typeface="Arial"/>
            </a:endParaRPr>
          </a:p>
          <a:p>
            <a:pPr marL="182520" indent="-182160">
              <a:lnSpc>
                <a:spcPct val="100000"/>
              </a:lnSpc>
            </a:pPr>
            <a:r>
              <a:rPr b="0" lang="en-US" sz="1200" spc="-1" strike="noStrike">
                <a:solidFill>
                  <a:srgbClr val="000000"/>
                </a:solidFill>
                <a:uFill>
                  <a:solidFill>
                    <a:srgbClr val="ffffff"/>
                  </a:solidFill>
                </a:uFill>
                <a:latin typeface="HG丸ｺﾞｼｯｸM-PRO"/>
                <a:ea typeface="HG丸ｺﾞｼｯｸM-PRO"/>
              </a:rPr>
              <a:t>（中小企業庁ホームページ → 経営サポート → 生産性向上特別措置法による支援 → 　</a:t>
            </a:r>
            <a:r>
              <a:rPr b="0" lang="en-US" sz="1200" spc="-1" strike="noStrike">
                <a:solidFill>
                  <a:srgbClr val="000000"/>
                </a:solidFill>
                <a:uFill>
                  <a:solidFill>
                    <a:srgbClr val="ffffff"/>
                  </a:solidFill>
                </a:uFill>
                <a:latin typeface="HG丸ｺﾞｼｯｸM-PRO"/>
                <a:ea typeface="HG丸ｺﾞｼｯｸM-PRO"/>
              </a:rPr>
              <a:t>4.</a:t>
            </a:r>
            <a:r>
              <a:rPr b="0" lang="en-US" sz="1200" spc="-1" strike="noStrike">
                <a:solidFill>
                  <a:srgbClr val="000000"/>
                </a:solidFill>
                <a:uFill>
                  <a:solidFill>
                    <a:srgbClr val="ffffff"/>
                  </a:solidFill>
                </a:uFill>
                <a:latin typeface="HG丸ｺﾞｼｯｸM-PRO"/>
                <a:ea typeface="HG丸ｺﾞｼｯｸM-PRO"/>
              </a:rPr>
              <a:t>先端設備等導入計画について）</a:t>
            </a:r>
            <a:endParaRPr b="0" lang="en-US" sz="1800" spc="-1" strike="noStrike">
              <a:solidFill>
                <a:srgbClr val="000000"/>
              </a:solidFill>
              <a:uFill>
                <a:solidFill>
                  <a:srgbClr val="ffffff"/>
                </a:solidFill>
              </a:uFill>
              <a:latin typeface="Arial"/>
            </a:endParaRPr>
          </a:p>
        </p:txBody>
      </p:sp>
      <p:sp>
        <p:nvSpPr>
          <p:cNvPr id="389" name="CustomShape 15"/>
          <p:cNvSpPr/>
          <p:nvPr/>
        </p:nvSpPr>
        <p:spPr>
          <a:xfrm>
            <a:off x="416160" y="1058400"/>
            <a:ext cx="3336480" cy="312480"/>
          </a:xfrm>
          <a:prstGeom prst="roundRect">
            <a:avLst>
              <a:gd name="adj" fmla="val 16667"/>
            </a:avLst>
          </a:prstGeom>
          <a:solidFill>
            <a:srgbClr val="f8cbad"/>
          </a:solidFill>
          <a:ln w="6480">
            <a:solidFill>
              <a:srgbClr val="ed7d31"/>
            </a:solidFill>
            <a:miter/>
          </a:ln>
        </p:spPr>
        <p:style>
          <a:lnRef idx="0"/>
          <a:fillRef idx="0"/>
          <a:effectRef idx="0"/>
          <a:fontRef idx="minor"/>
        </p:style>
        <p:txBody>
          <a:bodyPr lIns="90000" rIns="90000" tIns="45000" bIns="45000" anchor="ctr"/>
          <a:p>
            <a:pPr>
              <a:lnSpc>
                <a:spcPct val="100000"/>
              </a:lnSpc>
            </a:pPr>
            <a:r>
              <a:rPr b="0" lang="en-US" sz="1400" spc="-1" strike="noStrike">
                <a:solidFill>
                  <a:srgbClr val="000000"/>
                </a:solidFill>
                <a:uFill>
                  <a:solidFill>
                    <a:srgbClr val="ffffff"/>
                  </a:solidFill>
                </a:uFill>
                <a:latin typeface="AR P丸ゴシック体E"/>
                <a:ea typeface="AR P丸ゴシック体E"/>
              </a:rPr>
              <a:t>先端設備等導入計画申請書の入手方法</a:t>
            </a:r>
            <a:endParaRPr b="0" lang="en-US" sz="1800" spc="-1" strike="noStrike">
              <a:solidFill>
                <a:srgbClr val="000000"/>
              </a:solidFill>
              <a:uFill>
                <a:solidFill>
                  <a:srgbClr val="ffffff"/>
                </a:solidFill>
              </a:uFill>
              <a:latin typeface="Arial"/>
            </a:endParaRPr>
          </a:p>
        </p:txBody>
      </p:sp>
      <p:sp>
        <p:nvSpPr>
          <p:cNvPr id="390" name="CustomShape 16"/>
          <p:cNvSpPr/>
          <p:nvPr/>
        </p:nvSpPr>
        <p:spPr>
          <a:xfrm>
            <a:off x="4368960" y="6768360"/>
            <a:ext cx="2156040" cy="827640"/>
          </a:xfrm>
          <a:prstGeom prst="roundRect">
            <a:avLst>
              <a:gd name="adj" fmla="val 16667"/>
            </a:avLst>
          </a:prstGeom>
          <a:solidFill>
            <a:srgbClr val="ffffff"/>
          </a:solidFill>
          <a:ln w="15840">
            <a:solidFill>
              <a:srgbClr val="ed7d31"/>
            </a:solidFill>
            <a:miter/>
          </a:ln>
        </p:spPr>
        <p:style>
          <a:lnRef idx="0"/>
          <a:fillRef idx="0"/>
          <a:effectRef idx="0"/>
          <a:fontRef idx="minor"/>
        </p:style>
        <p:txBody>
          <a:bodyPr lIns="0" rIns="0" tIns="0" bIns="0" anchor="ctr"/>
          <a:p>
            <a:pPr>
              <a:lnSpc>
                <a:spcPct val="100000"/>
              </a:lnSpc>
            </a:pPr>
            <a:r>
              <a:rPr b="1" lang="en-US" sz="1000" spc="-1" strike="noStrike" u="sng">
                <a:solidFill>
                  <a:srgbClr val="000000"/>
                </a:solidFill>
                <a:uFill>
                  <a:solidFill>
                    <a:srgbClr val="ffffff"/>
                  </a:solidFill>
                </a:uFill>
                <a:latin typeface="HG丸ｺﾞｼｯｸM-PRO"/>
                <a:ea typeface="HG丸ｺﾞｼｯｸM-PRO"/>
              </a:rPr>
              <a:t>＜１　名称等＞</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個人事業主など、資本金を有しない場合や法人番号（</a:t>
            </a:r>
            <a:r>
              <a:rPr b="0" lang="en-US" sz="1000" spc="-1" strike="noStrike">
                <a:solidFill>
                  <a:srgbClr val="000000"/>
                </a:solidFill>
                <a:uFill>
                  <a:solidFill>
                    <a:srgbClr val="ffffff"/>
                  </a:solidFill>
                </a:uFill>
                <a:latin typeface="HG丸ｺﾞｼｯｸM-PRO"/>
                <a:ea typeface="HG丸ｺﾞｼｯｸM-PRO"/>
              </a:rPr>
              <a:t>13</a:t>
            </a:r>
            <a:r>
              <a:rPr b="0" lang="en-US" sz="1000" spc="-1" strike="noStrike">
                <a:solidFill>
                  <a:srgbClr val="000000"/>
                </a:solidFill>
                <a:uFill>
                  <a:solidFill>
                    <a:srgbClr val="ffffff"/>
                  </a:solidFill>
                </a:uFill>
                <a:latin typeface="HG丸ｺﾞｼｯｸM-PRO"/>
                <a:ea typeface="HG丸ｺﾞｼｯｸM-PRO"/>
              </a:rPr>
              <a:t>桁）が指定されていない場合は、それぞれ記載不要です。</a:t>
            </a:r>
            <a:endParaRPr b="0" lang="en-US" sz="1800" spc="-1" strike="noStrike">
              <a:solidFill>
                <a:srgbClr val="000000"/>
              </a:solidFill>
              <a:uFill>
                <a:solidFill>
                  <a:srgbClr val="ffffff"/>
                </a:solidFill>
              </a:uFill>
              <a:latin typeface="Arial"/>
            </a:endParaRPr>
          </a:p>
        </p:txBody>
      </p:sp>
      <p:sp>
        <p:nvSpPr>
          <p:cNvPr id="391" name="CustomShape 17"/>
          <p:cNvSpPr/>
          <p:nvPr/>
        </p:nvSpPr>
        <p:spPr>
          <a:xfrm>
            <a:off x="2799000" y="8657280"/>
            <a:ext cx="1259640" cy="258840"/>
          </a:xfrm>
          <a:prstGeom prst="downArrow">
            <a:avLst>
              <a:gd name="adj1" fmla="val 77211"/>
              <a:gd name="adj2" fmla="val 50000"/>
            </a:avLst>
          </a:prstGeom>
          <a:solidFill>
            <a:srgbClr val="5b9bd5"/>
          </a:solidFill>
          <a:ln w="12600">
            <a:solidFill>
              <a:srgbClr val="43729d"/>
            </a:solidFill>
            <a:miter/>
          </a:ln>
        </p:spPr>
        <p:style>
          <a:lnRef idx="0"/>
          <a:fillRef idx="0"/>
          <a:effectRef idx="0"/>
          <a:fontRef idx="minor"/>
        </p:style>
        <p:txBody>
          <a:bodyPr lIns="90000" rIns="90000" tIns="45000" bIns="45000" anchor="ctr"/>
          <a:p>
            <a:pPr algn="ctr">
              <a:lnSpc>
                <a:spcPct val="100000"/>
              </a:lnSpc>
            </a:pPr>
            <a:r>
              <a:rPr b="0" lang="en-US" sz="1100" spc="-1" strike="noStrike">
                <a:solidFill>
                  <a:srgbClr val="ffffff"/>
                </a:solidFill>
                <a:uFill>
                  <a:solidFill>
                    <a:srgbClr val="ffffff"/>
                  </a:solidFill>
                </a:uFill>
                <a:latin typeface="HG丸ｺﾞｼｯｸM-PRO"/>
                <a:ea typeface="HG丸ｺﾞｼｯｸM-PRO"/>
              </a:rPr>
              <a:t>次ページへ</a:t>
            </a:r>
            <a:endParaRPr b="0" lang="en-US" sz="1800" spc="-1" strike="noStrike">
              <a:solidFill>
                <a:srgbClr val="000000"/>
              </a:solidFill>
              <a:uFill>
                <a:solidFill>
                  <a:srgbClr val="ffffff"/>
                </a:solidFill>
              </a:uFill>
              <a:latin typeface="Arial"/>
            </a:endParaRPr>
          </a:p>
        </p:txBody>
      </p:sp>
      <p:sp>
        <p:nvSpPr>
          <p:cNvPr id="392" name="CustomShape 18"/>
          <p:cNvSpPr/>
          <p:nvPr/>
        </p:nvSpPr>
        <p:spPr>
          <a:xfrm>
            <a:off x="193320" y="2231640"/>
            <a:ext cx="2321640" cy="242640"/>
          </a:xfrm>
          <a:prstGeom prst="rect">
            <a:avLst/>
          </a:prstGeom>
          <a:noFill/>
          <a:ln>
            <a:noFill/>
          </a:ln>
        </p:spPr>
        <p:style>
          <a:lnRef idx="0"/>
          <a:fillRef idx="0"/>
          <a:effectRef idx="0"/>
          <a:fontRef idx="minor"/>
        </p:style>
        <p:txBody>
          <a:bodyPr lIns="90000" rIns="90000" tIns="45000" bIns="45000"/>
          <a:p>
            <a:pPr>
              <a:lnSpc>
                <a:spcPct val="100000"/>
              </a:lnSpc>
            </a:pPr>
            <a:r>
              <a:rPr b="0" lang="en-US" sz="1000" spc="-1" strike="noStrike">
                <a:solidFill>
                  <a:srgbClr val="000000"/>
                </a:solidFill>
                <a:uFill>
                  <a:solidFill>
                    <a:srgbClr val="ffffff"/>
                  </a:solidFill>
                </a:uFill>
                <a:latin typeface="HG丸ｺﾞｼｯｸM-PRO"/>
                <a:ea typeface="HG丸ｺﾞｼｯｸM-PRO"/>
              </a:rPr>
              <a:t>【様式第１（申請書表紙）】</a:t>
            </a:r>
            <a:endParaRPr b="0" lang="en-US" sz="1800" spc="-1" strike="noStrike">
              <a:solidFill>
                <a:srgbClr val="000000"/>
              </a:solidFill>
              <a:uFill>
                <a:solidFill>
                  <a:srgbClr val="ffffff"/>
                </a:solidFill>
              </a:uFill>
              <a:latin typeface="Arial"/>
            </a:endParaRPr>
          </a:p>
        </p:txBody>
      </p:sp>
      <p:sp>
        <p:nvSpPr>
          <p:cNvPr id="393" name="CustomShape 19"/>
          <p:cNvSpPr/>
          <p:nvPr/>
        </p:nvSpPr>
        <p:spPr>
          <a:xfrm>
            <a:off x="243000" y="6804360"/>
            <a:ext cx="2321640" cy="242640"/>
          </a:xfrm>
          <a:prstGeom prst="rect">
            <a:avLst/>
          </a:prstGeom>
          <a:noFill/>
          <a:ln>
            <a:noFill/>
          </a:ln>
        </p:spPr>
        <p:style>
          <a:lnRef idx="0"/>
          <a:fillRef idx="0"/>
          <a:effectRef idx="0"/>
          <a:fontRef idx="minor"/>
        </p:style>
        <p:txBody>
          <a:bodyPr lIns="90000" rIns="90000" tIns="45000" bIns="45000"/>
          <a:p>
            <a:pPr>
              <a:lnSpc>
                <a:spcPct val="100000"/>
              </a:lnSpc>
            </a:pPr>
            <a:r>
              <a:rPr b="0" lang="en-US" sz="1000" spc="-1" strike="noStrike">
                <a:solidFill>
                  <a:srgbClr val="000000"/>
                </a:solidFill>
                <a:uFill>
                  <a:solidFill>
                    <a:srgbClr val="ffffff"/>
                  </a:solidFill>
                </a:uFill>
                <a:latin typeface="HG丸ｺﾞｼｯｸM-PRO"/>
                <a:ea typeface="HG丸ｺﾞｼｯｸM-PRO"/>
              </a:rPr>
              <a:t>【別紙（計画書）】</a:t>
            </a:r>
            <a:endParaRPr b="0" lang="en-US" sz="1800" spc="-1" strike="noStrike">
              <a:solidFill>
                <a:srgbClr val="000000"/>
              </a:solidFill>
              <a:uFill>
                <a:solidFill>
                  <a:srgbClr val="ffffff"/>
                </a:solidFill>
              </a:uFill>
              <a:latin typeface="Arial"/>
            </a:endParaRPr>
          </a:p>
        </p:txBody>
      </p:sp>
      <p:pic>
        <p:nvPicPr>
          <p:cNvPr id="394" name="図 20" descr=""/>
          <p:cNvPicPr/>
          <p:nvPr/>
        </p:nvPicPr>
        <p:blipFill>
          <a:blip r:embed="rId4"/>
          <a:stretch/>
        </p:blipFill>
        <p:spPr>
          <a:xfrm>
            <a:off x="416880" y="7039440"/>
            <a:ext cx="3873960" cy="1586880"/>
          </a:xfrm>
          <a:prstGeom prst="rect">
            <a:avLst/>
          </a:prstGeom>
          <a:ln>
            <a:solidFill>
              <a:srgbClr val="000000"/>
            </a:solidFill>
          </a:ln>
        </p:spPr>
      </p:pic>
      <p:sp>
        <p:nvSpPr>
          <p:cNvPr id="395" name="Line 20"/>
          <p:cNvSpPr/>
          <p:nvPr/>
        </p:nvSpPr>
        <p:spPr>
          <a:xfrm flipV="1">
            <a:off x="3800880" y="8310240"/>
            <a:ext cx="555840" cy="165600"/>
          </a:xfrm>
          <a:prstGeom prst="line">
            <a:avLst/>
          </a:prstGeom>
          <a:ln w="6480">
            <a:solidFill>
              <a:srgbClr val="ff0000"/>
            </a:solidFill>
            <a:custDash>
              <a:ds d="500000" sp="100000"/>
            </a:custDash>
            <a:miter/>
          </a:ln>
        </p:spPr>
        <p:style>
          <a:lnRef idx="0"/>
          <a:fillRef idx="0"/>
          <a:effectRef idx="0"/>
          <a:fontRef idx="minor"/>
        </p:style>
      </p:sp>
      <p:sp>
        <p:nvSpPr>
          <p:cNvPr id="396" name="CustomShape 21"/>
          <p:cNvSpPr/>
          <p:nvPr/>
        </p:nvSpPr>
        <p:spPr>
          <a:xfrm>
            <a:off x="4357080" y="7704360"/>
            <a:ext cx="2156040" cy="1211400"/>
          </a:xfrm>
          <a:prstGeom prst="roundRect">
            <a:avLst>
              <a:gd name="adj" fmla="val 10379"/>
            </a:avLst>
          </a:prstGeom>
          <a:solidFill>
            <a:srgbClr val="ffffff"/>
          </a:solidFill>
          <a:ln w="15840">
            <a:solidFill>
              <a:srgbClr val="ed7d31"/>
            </a:solidFill>
            <a:miter/>
          </a:ln>
        </p:spPr>
        <p:style>
          <a:lnRef idx="0"/>
          <a:fillRef idx="0"/>
          <a:effectRef idx="0"/>
          <a:fontRef idx="minor"/>
        </p:style>
        <p:txBody>
          <a:bodyPr lIns="0" rIns="0" tIns="0" bIns="0" anchor="ctr"/>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主たる業種において、中小企業者の判定を行います。日本標準産業分類の中分類を記載してください。</a:t>
            </a:r>
            <a:endParaRPr b="0" lang="en-US" sz="1800" spc="-1" strike="noStrike">
              <a:solidFill>
                <a:srgbClr val="000000"/>
              </a:solidFill>
              <a:uFill>
                <a:solidFill>
                  <a:srgbClr val="ffffff"/>
                </a:solidFill>
              </a:uFill>
              <a:latin typeface="Arial"/>
            </a:endParaRPr>
          </a:p>
          <a:p>
            <a:pPr marL="177840" indent="-177480">
              <a:lnSpc>
                <a:spcPct val="100000"/>
              </a:lnSpc>
            </a:pPr>
            <a:r>
              <a:rPr b="0" lang="en-US" sz="1000" spc="-1" strike="noStrike">
                <a:solidFill>
                  <a:srgbClr val="000000"/>
                </a:solidFill>
                <a:uFill>
                  <a:solidFill>
                    <a:srgbClr val="ffffff"/>
                  </a:solidFill>
                </a:uFill>
                <a:latin typeface="HG丸ｺﾞｼｯｸM-PRO"/>
                <a:ea typeface="HG丸ｺﾞｼｯｸM-PRO"/>
              </a:rPr>
              <a:t>　 複数事業を行っている場合、売上高や付加価値額・従業員数などの経営指標の割合が最も多くの割合を占める事業をさします。</a:t>
            </a:r>
            <a:endParaRPr b="0" lang="en-US" sz="1800" spc="-1" strike="noStrike">
              <a:solidFill>
                <a:srgbClr val="000000"/>
              </a:solidFill>
              <a:uFill>
                <a:solidFill>
                  <a:srgbClr val="ffffff"/>
                </a:solidFill>
              </a:uFill>
              <a:latin typeface="Arial"/>
            </a:endParaRPr>
          </a:p>
        </p:txBody>
      </p:sp>
      <p:sp>
        <p:nvSpPr>
          <p:cNvPr id="397" name="CustomShape 22"/>
          <p:cNvSpPr/>
          <p:nvPr/>
        </p:nvSpPr>
        <p:spPr>
          <a:xfrm>
            <a:off x="2313000" y="575640"/>
            <a:ext cx="4315320" cy="591840"/>
          </a:xfrm>
          <a:prstGeom prst="rect">
            <a:avLst/>
          </a:prstGeom>
          <a:noFill/>
          <a:ln>
            <a:noFill/>
          </a:ln>
        </p:spPr>
        <p:style>
          <a:lnRef idx="0"/>
          <a:fillRef idx="0"/>
          <a:effectRef idx="0"/>
          <a:fontRef idx="minor"/>
        </p:style>
        <p:txBody>
          <a:bodyPr lIns="90000" rIns="90000" tIns="45000" bIns="45000"/>
          <a:p>
            <a:pPr>
              <a:lnSpc>
                <a:spcPct val="100000"/>
              </a:lnSpc>
            </a:pPr>
            <a:r>
              <a:rPr b="0" lang="en-US" sz="1100" spc="-1" strike="noStrike">
                <a:solidFill>
                  <a:srgbClr val="ff0000"/>
                </a:solidFill>
                <a:uFill>
                  <a:solidFill>
                    <a:srgbClr val="ffffff"/>
                  </a:solidFill>
                </a:uFill>
                <a:latin typeface="游ゴシック"/>
              </a:rPr>
              <a:t>（注）以下の内容は一般的な記載方法を示したものです。申請先</a:t>
            </a: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ff0000"/>
                </a:solidFill>
                <a:uFill>
                  <a:solidFill>
                    <a:srgbClr val="ffffff"/>
                  </a:solidFill>
                </a:uFill>
                <a:latin typeface="游ゴシック"/>
              </a:rPr>
              <a:t>　　となる市区町村の導入促進基本計画や</a:t>
            </a:r>
            <a:r>
              <a:rPr b="0" lang="en-US" sz="1100" spc="-1" strike="noStrike">
                <a:solidFill>
                  <a:srgbClr val="ff0000"/>
                </a:solidFill>
                <a:uFill>
                  <a:solidFill>
                    <a:srgbClr val="ffffff"/>
                  </a:solidFill>
                </a:uFill>
                <a:latin typeface="游ゴシック"/>
              </a:rPr>
              <a:t>HP</a:t>
            </a:r>
            <a:r>
              <a:rPr b="0" lang="en-US" sz="1100" spc="-1" strike="noStrike">
                <a:solidFill>
                  <a:srgbClr val="ff0000"/>
                </a:solidFill>
                <a:uFill>
                  <a:solidFill>
                    <a:srgbClr val="ffffff"/>
                  </a:solidFill>
                </a:uFill>
                <a:latin typeface="游ゴシック"/>
              </a:rPr>
              <a:t>等をよく確認下さい。</a:t>
            </a:r>
            <a:endParaRPr b="0" lang="en-US" sz="1800" spc="-1" strike="noStrike">
              <a:solidFill>
                <a:srgbClr val="000000"/>
              </a:solidFill>
              <a:uFill>
                <a:solidFill>
                  <a:srgbClr val="ffffff"/>
                </a:solidFill>
              </a:uFill>
              <a:latin typeface="Arial"/>
            </a:endParaRPr>
          </a:p>
        </p:txBody>
      </p:sp>
      <p:pic>
        <p:nvPicPr>
          <p:cNvPr id="398" name="" descr=""/>
          <p:cNvPicPr/>
          <p:nvPr/>
        </p:nvPicPr>
        <p:blipFill>
          <a:blip r:embed="rId5"/>
          <a:stretch/>
        </p:blipFill>
        <p:spPr>
          <a:xfrm>
            <a:off x="360" y="0"/>
            <a:ext cx="360" cy="360"/>
          </a:xfrm>
          <a:prstGeom prst="rect">
            <a:avLst/>
          </a:prstGeom>
          <a:ln>
            <a:noFill/>
          </a:ln>
        </p:spPr>
      </p:pic>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399" name="図 1" descr=""/>
          <p:cNvPicPr/>
          <p:nvPr/>
        </p:nvPicPr>
        <p:blipFill>
          <a:blip r:embed="rId1"/>
          <a:stretch/>
        </p:blipFill>
        <p:spPr>
          <a:xfrm>
            <a:off x="260640" y="1044000"/>
            <a:ext cx="3966480" cy="7432560"/>
          </a:xfrm>
          <a:prstGeom prst="rect">
            <a:avLst/>
          </a:prstGeom>
          <a:ln>
            <a:noFill/>
          </a:ln>
        </p:spPr>
      </p:pic>
      <p:sp>
        <p:nvSpPr>
          <p:cNvPr id="400" name="CustomShape 1"/>
          <p:cNvSpPr/>
          <p:nvPr/>
        </p:nvSpPr>
        <p:spPr>
          <a:xfrm>
            <a:off x="4149000" y="1871640"/>
            <a:ext cx="2338920" cy="1485000"/>
          </a:xfrm>
          <a:prstGeom prst="roundRect">
            <a:avLst>
              <a:gd name="adj" fmla="val 6078"/>
            </a:avLst>
          </a:prstGeom>
          <a:solidFill>
            <a:srgbClr val="ffffff"/>
          </a:solidFill>
          <a:ln w="15840">
            <a:solidFill>
              <a:srgbClr val="ed7d31"/>
            </a:solidFill>
            <a:miter/>
          </a:ln>
        </p:spPr>
        <p:style>
          <a:lnRef idx="0"/>
          <a:fillRef idx="0"/>
          <a:effectRef idx="0"/>
          <a:fontRef idx="minor"/>
        </p:style>
        <p:txBody>
          <a:bodyPr lIns="36000" rIns="36000" tIns="0" bIns="0" anchor="ctr"/>
          <a:p>
            <a:pPr>
              <a:lnSpc>
                <a:spcPct val="100000"/>
              </a:lnSpc>
            </a:pPr>
            <a:r>
              <a:rPr b="1" lang="en-US" sz="1000" spc="-1" strike="noStrike" u="sng">
                <a:solidFill>
                  <a:srgbClr val="000000"/>
                </a:solidFill>
                <a:uFill>
                  <a:solidFill>
                    <a:srgbClr val="ffffff"/>
                  </a:solidFill>
                </a:uFill>
                <a:latin typeface="HG丸ｺﾞｼｯｸM-PRO"/>
                <a:ea typeface="HG丸ｺﾞｼｯｸM-PRO"/>
              </a:rPr>
              <a:t>＜３　現状認識＞</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①</a:t>
            </a:r>
            <a:r>
              <a:rPr b="0" lang="en-US" sz="1000" spc="-1" strike="noStrike">
                <a:solidFill>
                  <a:srgbClr val="000000"/>
                </a:solidFill>
                <a:uFill>
                  <a:solidFill>
                    <a:srgbClr val="ffffff"/>
                  </a:solidFill>
                </a:uFill>
                <a:latin typeface="HG丸ｺﾞｼｯｸM-PRO"/>
                <a:ea typeface="HG丸ｺﾞｼｯｸM-PRO"/>
              </a:rPr>
              <a:t>欄は、自社の事業等について記載してください。</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②</a:t>
            </a:r>
            <a:r>
              <a:rPr b="0" lang="en-US" sz="1000" spc="-1" strike="noStrike">
                <a:solidFill>
                  <a:srgbClr val="000000"/>
                </a:solidFill>
                <a:uFill>
                  <a:solidFill>
                    <a:srgbClr val="ffffff"/>
                  </a:solidFill>
                </a:uFill>
                <a:latin typeface="HG丸ｺﾞｼｯｸM-PRO"/>
                <a:ea typeface="HG丸ｺﾞｼｯｸM-PRO"/>
              </a:rPr>
              <a:t>欄は、売上高等の財務指標や顧客の数、主力取引先企業の推移、市場の規模やシェア、</a:t>
            </a:r>
            <a:r>
              <a:rPr b="0" lang="en-US" sz="1000" spc="-58" strike="noStrike">
                <a:solidFill>
                  <a:srgbClr val="000000"/>
                </a:solidFill>
                <a:uFill>
                  <a:solidFill>
                    <a:srgbClr val="ffffff"/>
                  </a:solidFill>
                </a:uFill>
                <a:latin typeface="HG丸ｺﾞｼｯｸM-PRO"/>
                <a:ea typeface="HG丸ｺﾞｼｯｸM-PRO"/>
              </a:rPr>
              <a:t>自社の強み・弱み等を記載してください。</a:t>
            </a:r>
            <a:endParaRPr b="0" lang="en-US" sz="1800" spc="-1" strike="noStrike">
              <a:solidFill>
                <a:srgbClr val="000000"/>
              </a:solidFill>
              <a:uFill>
                <a:solidFill>
                  <a:srgbClr val="ffffff"/>
                </a:solidFill>
              </a:uFill>
              <a:latin typeface="Arial"/>
            </a:endParaRPr>
          </a:p>
        </p:txBody>
      </p:sp>
      <p:sp>
        <p:nvSpPr>
          <p:cNvPr id="401" name="CustomShape 2"/>
          <p:cNvSpPr/>
          <p:nvPr/>
        </p:nvSpPr>
        <p:spPr>
          <a:xfrm>
            <a:off x="279000" y="216000"/>
            <a:ext cx="6299640" cy="8747640"/>
          </a:xfrm>
          <a:prstGeom prst="rect">
            <a:avLst/>
          </a:prstGeom>
          <a:noFill/>
          <a:ln w="12600">
            <a:solidFill>
              <a:srgbClr val="000000"/>
            </a:solidFill>
            <a:miter/>
          </a:ln>
        </p:spPr>
        <p:style>
          <a:lnRef idx="0"/>
          <a:fillRef idx="0"/>
          <a:effectRef idx="0"/>
          <a:fontRef idx="minor"/>
        </p:style>
      </p:sp>
      <p:sp>
        <p:nvSpPr>
          <p:cNvPr id="402" name="CustomShape 3"/>
          <p:cNvSpPr/>
          <p:nvPr/>
        </p:nvSpPr>
        <p:spPr>
          <a:xfrm>
            <a:off x="315360" y="593640"/>
            <a:ext cx="2177280" cy="341640"/>
          </a:xfrm>
          <a:prstGeom prst="roundRect">
            <a:avLst>
              <a:gd name="adj" fmla="val 16667"/>
            </a:avLst>
          </a:prstGeom>
          <a:solidFill>
            <a:srgbClr val="e7e6e6"/>
          </a:solidFill>
          <a:ln w="12600">
            <a:solidFill>
              <a:srgbClr val="43729d"/>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HG丸ｺﾞｼｯｸM-PRO"/>
                <a:ea typeface="HG丸ｺﾞｼｯｸM-PRO"/>
              </a:rPr>
              <a:t>申請様式の記載方法</a:t>
            </a:r>
            <a:endParaRPr b="0" lang="en-US" sz="1800" spc="-1" strike="noStrike">
              <a:solidFill>
                <a:srgbClr val="000000"/>
              </a:solidFill>
              <a:uFill>
                <a:solidFill>
                  <a:srgbClr val="ffffff"/>
                </a:solidFill>
              </a:uFill>
              <a:latin typeface="Arial"/>
            </a:endParaRPr>
          </a:p>
        </p:txBody>
      </p:sp>
      <p:sp>
        <p:nvSpPr>
          <p:cNvPr id="403" name="Line 4"/>
          <p:cNvSpPr/>
          <p:nvPr/>
        </p:nvSpPr>
        <p:spPr>
          <a:xfrm>
            <a:off x="2549520" y="1295640"/>
            <a:ext cx="917640" cy="12600"/>
          </a:xfrm>
          <a:prstGeom prst="line">
            <a:avLst/>
          </a:prstGeom>
          <a:ln w="6480">
            <a:solidFill>
              <a:srgbClr val="ff0000"/>
            </a:solidFill>
            <a:custDash>
              <a:ds d="500000" sp="100000"/>
            </a:custDash>
            <a:miter/>
          </a:ln>
        </p:spPr>
        <p:style>
          <a:lnRef idx="0"/>
          <a:fillRef idx="0"/>
          <a:effectRef idx="0"/>
          <a:fontRef idx="minor"/>
        </p:style>
      </p:sp>
      <p:sp>
        <p:nvSpPr>
          <p:cNvPr id="404" name="Line 5"/>
          <p:cNvSpPr/>
          <p:nvPr/>
        </p:nvSpPr>
        <p:spPr>
          <a:xfrm>
            <a:off x="2024640" y="2231640"/>
            <a:ext cx="2098800" cy="20880"/>
          </a:xfrm>
          <a:prstGeom prst="line">
            <a:avLst/>
          </a:prstGeom>
          <a:ln w="6480">
            <a:solidFill>
              <a:srgbClr val="ff0000"/>
            </a:solidFill>
            <a:custDash>
              <a:ds d="500000" sp="100000"/>
            </a:custDash>
            <a:miter/>
          </a:ln>
        </p:spPr>
        <p:style>
          <a:lnRef idx="0"/>
          <a:fillRef idx="0"/>
          <a:effectRef idx="0"/>
          <a:fontRef idx="minor"/>
        </p:style>
      </p:sp>
      <p:sp>
        <p:nvSpPr>
          <p:cNvPr id="405" name="CustomShape 6"/>
          <p:cNvSpPr/>
          <p:nvPr/>
        </p:nvSpPr>
        <p:spPr>
          <a:xfrm>
            <a:off x="3467520" y="935640"/>
            <a:ext cx="3032280" cy="745560"/>
          </a:xfrm>
          <a:prstGeom prst="roundRect">
            <a:avLst>
              <a:gd name="adj" fmla="val 6270"/>
            </a:avLst>
          </a:prstGeom>
          <a:solidFill>
            <a:srgbClr val="ffffff"/>
          </a:solidFill>
          <a:ln w="15840">
            <a:solidFill>
              <a:srgbClr val="ed7d31"/>
            </a:solidFill>
            <a:miter/>
          </a:ln>
        </p:spPr>
        <p:style>
          <a:lnRef idx="0"/>
          <a:fillRef idx="0"/>
          <a:effectRef idx="0"/>
          <a:fontRef idx="minor"/>
        </p:style>
        <p:txBody>
          <a:bodyPr lIns="36000" rIns="36000" tIns="0" bIns="0" anchor="ctr"/>
          <a:p>
            <a:pPr>
              <a:lnSpc>
                <a:spcPct val="100000"/>
              </a:lnSpc>
            </a:pPr>
            <a:r>
              <a:rPr b="1" lang="en-US" sz="1000" spc="-1" strike="noStrike" u="sng">
                <a:solidFill>
                  <a:srgbClr val="000000"/>
                </a:solidFill>
                <a:uFill>
                  <a:solidFill>
                    <a:srgbClr val="ffffff"/>
                  </a:solidFill>
                </a:uFill>
                <a:latin typeface="HG丸ｺﾞｼｯｸM-PRO"/>
                <a:ea typeface="HG丸ｺﾞｼｯｸM-PRO"/>
              </a:rPr>
              <a:t>＜２　実施時期＞</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計画開始の月から起算して、①３年（</a:t>
            </a:r>
            <a:r>
              <a:rPr b="0" lang="en-US" sz="1000" spc="-1" strike="noStrike">
                <a:solidFill>
                  <a:srgbClr val="000000"/>
                </a:solidFill>
                <a:uFill>
                  <a:solidFill>
                    <a:srgbClr val="ffffff"/>
                  </a:solidFill>
                </a:uFill>
                <a:latin typeface="HG丸ｺﾞｼｯｸM-PRO"/>
                <a:ea typeface="HG丸ｺﾞｼｯｸM-PRO"/>
              </a:rPr>
              <a:t>36</a:t>
            </a:r>
            <a:r>
              <a:rPr b="0" lang="en-US" sz="1000" spc="-1" strike="noStrike">
                <a:solidFill>
                  <a:srgbClr val="000000"/>
                </a:solidFill>
                <a:uFill>
                  <a:solidFill>
                    <a:srgbClr val="ffffff"/>
                  </a:solidFill>
                </a:uFill>
                <a:latin typeface="HG丸ｺﾞｼｯｸM-PRO"/>
                <a:ea typeface="HG丸ｺﾞｼｯｸM-PRO"/>
              </a:rPr>
              <a:t>ヶ月）、②４年（</a:t>
            </a:r>
            <a:r>
              <a:rPr b="0" lang="en-US" sz="1000" spc="-1" strike="noStrike">
                <a:solidFill>
                  <a:srgbClr val="000000"/>
                </a:solidFill>
                <a:uFill>
                  <a:solidFill>
                    <a:srgbClr val="ffffff"/>
                  </a:solidFill>
                </a:uFill>
                <a:latin typeface="HG丸ｺﾞｼｯｸM-PRO"/>
                <a:ea typeface="HG丸ｺﾞｼｯｸM-PRO"/>
              </a:rPr>
              <a:t>48</a:t>
            </a:r>
            <a:r>
              <a:rPr b="0" lang="en-US" sz="1000" spc="-1" strike="noStrike">
                <a:solidFill>
                  <a:srgbClr val="000000"/>
                </a:solidFill>
                <a:uFill>
                  <a:solidFill>
                    <a:srgbClr val="ffffff"/>
                  </a:solidFill>
                </a:uFill>
                <a:latin typeface="HG丸ｺﾞｼｯｸM-PRO"/>
                <a:ea typeface="HG丸ｺﾞｼｯｸM-PRO"/>
              </a:rPr>
              <a:t>ヶ月）、５年（</a:t>
            </a:r>
            <a:r>
              <a:rPr b="0" lang="en-US" sz="1000" spc="-1" strike="noStrike">
                <a:solidFill>
                  <a:srgbClr val="000000"/>
                </a:solidFill>
                <a:uFill>
                  <a:solidFill>
                    <a:srgbClr val="ffffff"/>
                  </a:solidFill>
                </a:uFill>
                <a:latin typeface="HG丸ｺﾞｼｯｸM-PRO"/>
                <a:ea typeface="HG丸ｺﾞｼｯｸM-PRO"/>
              </a:rPr>
              <a:t>60</a:t>
            </a:r>
            <a:r>
              <a:rPr b="0" lang="en-US" sz="1000" spc="-1" strike="noStrike">
                <a:solidFill>
                  <a:srgbClr val="000000"/>
                </a:solidFill>
                <a:uFill>
                  <a:solidFill>
                    <a:srgbClr val="ffffff"/>
                  </a:solidFill>
                </a:uFill>
                <a:latin typeface="HG丸ｺﾞｼｯｸM-PRO"/>
                <a:ea typeface="HG丸ｺﾞｼｯｸM-PRO"/>
              </a:rPr>
              <a:t>ヶ月）のいずれかの期間を設定して記載して下さい。</a:t>
            </a:r>
            <a:endParaRPr b="0" lang="en-US" sz="1800" spc="-1" strike="noStrike">
              <a:solidFill>
                <a:srgbClr val="000000"/>
              </a:solidFill>
              <a:uFill>
                <a:solidFill>
                  <a:srgbClr val="ffffff"/>
                </a:solidFill>
              </a:uFill>
              <a:latin typeface="Arial"/>
            </a:endParaRPr>
          </a:p>
        </p:txBody>
      </p:sp>
      <p:sp>
        <p:nvSpPr>
          <p:cNvPr id="406" name="CustomShape 7"/>
          <p:cNvSpPr/>
          <p:nvPr/>
        </p:nvSpPr>
        <p:spPr>
          <a:xfrm>
            <a:off x="261000" y="107640"/>
            <a:ext cx="6335640" cy="431640"/>
          </a:xfrm>
          <a:prstGeom prst="roundRect">
            <a:avLst>
              <a:gd name="adj" fmla="val 16667"/>
            </a:avLst>
          </a:prstGeom>
          <a:solidFill>
            <a:srgbClr val="ff6600"/>
          </a:solidFill>
          <a:ln>
            <a:noFill/>
          </a:ln>
        </p:spPr>
        <p:style>
          <a:lnRef idx="0"/>
          <a:fillRef idx="0"/>
          <a:effectRef idx="0"/>
          <a:fontRef idx="minor"/>
        </p:style>
        <p:txBody>
          <a:bodyPr anchor="ctr"/>
          <a:p>
            <a:pPr>
              <a:lnSpc>
                <a:spcPct val="100000"/>
              </a:lnSpc>
            </a:pPr>
            <a:r>
              <a:rPr b="1" lang="en-US" sz="1600" spc="-1" strike="noStrike">
                <a:solidFill>
                  <a:srgbClr val="ffffff"/>
                </a:solidFill>
                <a:uFill>
                  <a:solidFill>
                    <a:srgbClr val="ffffff"/>
                  </a:solidFill>
                </a:uFill>
                <a:latin typeface="HG丸ｺﾞｼｯｸM-PRO"/>
                <a:ea typeface="HG丸ｺﾞｼｯｸM-PRO"/>
              </a:rPr>
              <a:t>４．手続き方法　（１）先端設備等導入計画の策定</a:t>
            </a:r>
            <a:endParaRPr b="0" lang="en-US" sz="1800" spc="-1" strike="noStrike">
              <a:solidFill>
                <a:srgbClr val="000000"/>
              </a:solidFill>
              <a:uFill>
                <a:solidFill>
                  <a:srgbClr val="ffffff"/>
                </a:solidFill>
              </a:uFill>
              <a:latin typeface="Arial"/>
            </a:endParaRPr>
          </a:p>
        </p:txBody>
      </p:sp>
      <p:sp>
        <p:nvSpPr>
          <p:cNvPr id="407" name="CustomShape 8"/>
          <p:cNvSpPr/>
          <p:nvPr/>
        </p:nvSpPr>
        <p:spPr>
          <a:xfrm>
            <a:off x="-135360" y="8657280"/>
            <a:ext cx="519840" cy="486360"/>
          </a:xfrm>
          <a:prstGeom prst="rect">
            <a:avLst/>
          </a:prstGeom>
          <a:noFill/>
          <a:ln>
            <a:noFill/>
          </a:ln>
        </p:spPr>
        <p:style>
          <a:lnRef idx="0"/>
          <a:fillRef idx="0"/>
          <a:effectRef idx="0"/>
          <a:fontRef idx="minor"/>
        </p:style>
        <p:txBody>
          <a:bodyPr anchor="ctr"/>
          <a:p>
            <a:pPr algn="r">
              <a:lnSpc>
                <a:spcPct val="100000"/>
              </a:lnSpc>
            </a:pPr>
            <a:r>
              <a:rPr b="0" lang="en-US" sz="2000" spc="-1" strike="noStrike">
                <a:solidFill>
                  <a:srgbClr val="8b8b8b"/>
                </a:solidFill>
                <a:uFill>
                  <a:solidFill>
                    <a:srgbClr val="ffffff"/>
                  </a:solidFill>
                </a:uFill>
                <a:latin typeface="游ゴシック"/>
              </a:rPr>
              <a:t>11</a:t>
            </a:r>
            <a:endParaRPr b="0" lang="en-US" sz="1800" spc="-1" strike="noStrike">
              <a:solidFill>
                <a:srgbClr val="000000"/>
              </a:solidFill>
              <a:uFill>
                <a:solidFill>
                  <a:srgbClr val="ffffff"/>
                </a:solidFill>
              </a:uFill>
              <a:latin typeface="Arial"/>
            </a:endParaRPr>
          </a:p>
        </p:txBody>
      </p:sp>
      <p:sp>
        <p:nvSpPr>
          <p:cNvPr id="408" name="CustomShape 9"/>
          <p:cNvSpPr/>
          <p:nvPr/>
        </p:nvSpPr>
        <p:spPr>
          <a:xfrm>
            <a:off x="329040" y="1080360"/>
            <a:ext cx="2220480" cy="430920"/>
          </a:xfrm>
          <a:prstGeom prst="rect">
            <a:avLst/>
          </a:prstGeom>
          <a:noFill/>
          <a:ln w="28440">
            <a:solidFill>
              <a:srgbClr val="ff0000"/>
            </a:solidFill>
            <a:miter/>
          </a:ln>
        </p:spPr>
        <p:style>
          <a:lnRef idx="0"/>
          <a:fillRef idx="0"/>
          <a:effectRef idx="0"/>
          <a:fontRef idx="minor"/>
        </p:style>
      </p:sp>
      <p:sp>
        <p:nvSpPr>
          <p:cNvPr id="409" name="CustomShape 10"/>
          <p:cNvSpPr/>
          <p:nvPr/>
        </p:nvSpPr>
        <p:spPr>
          <a:xfrm>
            <a:off x="4168800" y="4896000"/>
            <a:ext cx="2359440" cy="2664000"/>
          </a:xfrm>
          <a:prstGeom prst="roundRect">
            <a:avLst>
              <a:gd name="adj" fmla="val 5752"/>
            </a:avLst>
          </a:prstGeom>
          <a:solidFill>
            <a:srgbClr val="ffffff"/>
          </a:solidFill>
          <a:ln w="15840">
            <a:solidFill>
              <a:srgbClr val="ed7d31"/>
            </a:solidFill>
            <a:miter/>
          </a:ln>
        </p:spPr>
        <p:style>
          <a:lnRef idx="0"/>
          <a:fillRef idx="0"/>
          <a:effectRef idx="0"/>
          <a:fontRef idx="minor"/>
        </p:style>
        <p:txBody>
          <a:bodyPr lIns="36000" rIns="36000" tIns="0" bIns="0" anchor="ctr"/>
          <a:p>
            <a:pPr>
              <a:lnSpc>
                <a:spcPct val="100000"/>
              </a:lnSpc>
            </a:pPr>
            <a:r>
              <a:rPr b="1" lang="en-US" sz="1000" spc="-1" strike="noStrike" u="sng">
                <a:solidFill>
                  <a:srgbClr val="000000"/>
                </a:solidFill>
                <a:uFill>
                  <a:solidFill>
                    <a:srgbClr val="ffffff"/>
                  </a:solidFill>
                </a:uFill>
                <a:latin typeface="HG丸ｺﾞｼｯｸM-PRO"/>
                <a:ea typeface="HG丸ｺﾞｼｯｸM-PRO"/>
              </a:rPr>
              <a:t>＜４　先端設備等導入の内容＞</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「①具体的な取組内容」欄は、実際に先端設備等を導入し、行う取組の　内容について記載してください。</a:t>
            </a:r>
            <a:endParaRPr b="0" lang="en-US" sz="1800" spc="-1" strike="noStrike">
              <a:solidFill>
                <a:srgbClr val="000000"/>
              </a:solidFill>
              <a:uFill>
                <a:solidFill>
                  <a:srgbClr val="ffffff"/>
                </a:solidFill>
              </a:uFill>
              <a:latin typeface="Arial"/>
            </a:endParaRPr>
          </a:p>
          <a:p>
            <a:pPr marL="177840" indent="-177480">
              <a:lnSpc>
                <a:spcPct val="100000"/>
              </a:lnSpc>
            </a:pPr>
            <a:r>
              <a:rPr b="0" lang="en-US" sz="1000" spc="-1" strike="noStrike">
                <a:solidFill>
                  <a:srgbClr val="000000"/>
                </a:solidFill>
                <a:uFill>
                  <a:solidFill>
                    <a:srgbClr val="ffffff"/>
                  </a:solidFill>
                </a:uFill>
                <a:latin typeface="HG丸ｺﾞｼｯｸM-PRO"/>
                <a:ea typeface="HG丸ｺﾞｼｯｸM-PRO"/>
              </a:rPr>
              <a:t>　 その際には取組を行う業種についても併せて記載ください。</a:t>
            </a:r>
            <a:endParaRPr b="0" lang="en-US" sz="1800" spc="-1" strike="noStrike">
              <a:solidFill>
                <a:srgbClr val="000000"/>
              </a:solidFill>
              <a:uFill>
                <a:solidFill>
                  <a:srgbClr val="ffffff"/>
                </a:solidFill>
              </a:uFill>
              <a:latin typeface="Arial"/>
            </a:endParaRPr>
          </a:p>
          <a:p>
            <a:pPr marL="177840" indent="-177480">
              <a:lnSpc>
                <a:spcPct val="100000"/>
              </a:lnSpc>
            </a:pPr>
            <a:r>
              <a:rPr b="0" lang="en-US" sz="1000" spc="-1" strike="noStrike">
                <a:solidFill>
                  <a:srgbClr val="000000"/>
                </a:solidFill>
                <a:uFill>
                  <a:solidFill>
                    <a:srgbClr val="ffffff"/>
                  </a:solidFill>
                </a:uFill>
                <a:latin typeface="HG丸ｺﾞｼｯｸM-PRO"/>
                <a:ea typeface="HG丸ｺﾞｼｯｸM-PRO"/>
              </a:rPr>
              <a:t>　 市区町村が策定する基本計画における業種等の限定については、当該内容で判断されることとなります。</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「②将来の展望」欄は、先端設備等導入よる効果について記載してください。</a:t>
            </a:r>
            <a:endParaRPr b="0" lang="en-US" sz="1800" spc="-1" strike="noStrike">
              <a:solidFill>
                <a:srgbClr val="000000"/>
              </a:solidFill>
              <a:uFill>
                <a:solidFill>
                  <a:srgbClr val="ffffff"/>
                </a:solidFill>
              </a:uFill>
              <a:latin typeface="Arial"/>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10" name="図 2" descr=""/>
          <p:cNvPicPr/>
          <p:nvPr/>
        </p:nvPicPr>
        <p:blipFill>
          <a:blip r:embed="rId1"/>
          <a:stretch/>
        </p:blipFill>
        <p:spPr>
          <a:xfrm>
            <a:off x="340560" y="1036440"/>
            <a:ext cx="3821400" cy="5995440"/>
          </a:xfrm>
          <a:prstGeom prst="rect">
            <a:avLst/>
          </a:prstGeom>
          <a:ln>
            <a:solidFill>
              <a:srgbClr val="000000"/>
            </a:solidFill>
          </a:ln>
        </p:spPr>
      </p:pic>
      <p:sp>
        <p:nvSpPr>
          <p:cNvPr id="411" name="CustomShape 1"/>
          <p:cNvSpPr/>
          <p:nvPr/>
        </p:nvSpPr>
        <p:spPr>
          <a:xfrm>
            <a:off x="279000" y="216000"/>
            <a:ext cx="6299640" cy="8747640"/>
          </a:xfrm>
          <a:prstGeom prst="rect">
            <a:avLst/>
          </a:prstGeom>
          <a:noFill/>
          <a:ln w="12600">
            <a:solidFill>
              <a:srgbClr val="000000"/>
            </a:solidFill>
            <a:miter/>
          </a:ln>
        </p:spPr>
        <p:style>
          <a:lnRef idx="0"/>
          <a:fillRef idx="0"/>
          <a:effectRef idx="0"/>
          <a:fontRef idx="minor"/>
        </p:style>
      </p:sp>
      <p:sp>
        <p:nvSpPr>
          <p:cNvPr id="412" name="CustomShape 2"/>
          <p:cNvSpPr/>
          <p:nvPr/>
        </p:nvSpPr>
        <p:spPr>
          <a:xfrm>
            <a:off x="331200" y="7121520"/>
            <a:ext cx="3830760" cy="1746720"/>
          </a:xfrm>
          <a:prstGeom prst="roundRect">
            <a:avLst>
              <a:gd name="adj" fmla="val 5397"/>
            </a:avLst>
          </a:prstGeom>
          <a:solidFill>
            <a:srgbClr val="ffffff"/>
          </a:solidFill>
          <a:ln w="15840">
            <a:solidFill>
              <a:srgbClr val="ed7d31"/>
            </a:solidFill>
            <a:miter/>
          </a:ln>
        </p:spPr>
        <p:style>
          <a:lnRef idx="0"/>
          <a:fillRef idx="0"/>
          <a:effectRef idx="0"/>
          <a:fontRef idx="minor"/>
        </p:style>
        <p:txBody>
          <a:bodyPr lIns="0" rIns="0" tIns="0" bIns="0" anchor="ctr"/>
          <a:p>
            <a:pPr>
              <a:lnSpc>
                <a:spcPct val="100000"/>
              </a:lnSpc>
            </a:pPr>
            <a:r>
              <a:rPr b="1" lang="en-US" sz="1000" spc="-1" strike="noStrike" u="sng">
                <a:solidFill>
                  <a:srgbClr val="000000"/>
                </a:solidFill>
                <a:uFill>
                  <a:solidFill>
                    <a:srgbClr val="ffffff"/>
                  </a:solidFill>
                </a:uFill>
                <a:latin typeface="HG丸ｺﾞｼｯｸM-PRO"/>
                <a:ea typeface="HG丸ｺﾞｼｯｸM-PRO"/>
              </a:rPr>
              <a:t>＜５　先端設備等導入に必要な資金の額及びその調達方法＞</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「使途・用途」欄には、必要とする資金について、具体的な　使途・用途を記載してください。</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「資金調達方法」欄には、自己資金、融資、補助金等を記載してください。</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なお、同一の使途・用途であっても、複数の資金調達方法により資金を調達する場合には、資金調達方法ごとに項目を分けて記載してください。</a:t>
            </a:r>
            <a:endParaRPr b="0" lang="en-US" sz="1800" spc="-1" strike="noStrike">
              <a:solidFill>
                <a:srgbClr val="000000"/>
              </a:solidFill>
              <a:uFill>
                <a:solidFill>
                  <a:srgbClr val="ffffff"/>
                </a:solidFill>
              </a:uFill>
              <a:latin typeface="Arial"/>
            </a:endParaRPr>
          </a:p>
        </p:txBody>
      </p:sp>
      <p:sp>
        <p:nvSpPr>
          <p:cNvPr id="413" name="CustomShape 3"/>
          <p:cNvSpPr/>
          <p:nvPr/>
        </p:nvSpPr>
        <p:spPr>
          <a:xfrm>
            <a:off x="4218480" y="3626280"/>
            <a:ext cx="2333880" cy="5241600"/>
          </a:xfrm>
          <a:prstGeom prst="roundRect">
            <a:avLst>
              <a:gd name="adj" fmla="val 5433"/>
            </a:avLst>
          </a:prstGeom>
          <a:solidFill>
            <a:srgbClr val="ffffff"/>
          </a:solidFill>
          <a:ln w="15840">
            <a:solidFill>
              <a:srgbClr val="ed7d31"/>
            </a:solidFill>
            <a:miter/>
          </a:ln>
        </p:spPr>
        <p:style>
          <a:lnRef idx="0"/>
          <a:fillRef idx="0"/>
          <a:effectRef idx="0"/>
          <a:fontRef idx="minor"/>
        </p:style>
        <p:txBody>
          <a:bodyPr lIns="0" rIns="0" tIns="0" bIns="0" anchor="ctr"/>
          <a:p>
            <a:pPr>
              <a:lnSpc>
                <a:spcPct val="100000"/>
              </a:lnSpc>
            </a:pPr>
            <a:r>
              <a:rPr b="1" lang="en-US" sz="1000" spc="-1" strike="noStrike" u="sng">
                <a:solidFill>
                  <a:srgbClr val="000000"/>
                </a:solidFill>
                <a:uFill>
                  <a:solidFill>
                    <a:srgbClr val="ffffff"/>
                  </a:solidFill>
                </a:uFill>
                <a:latin typeface="HG丸ｺﾞｼｯｸM-PRO"/>
                <a:ea typeface="HG丸ｺﾞｼｯｸM-PRO"/>
              </a:rPr>
              <a:t>＜（３）先端設備等の種類及び導入　時期＞</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導入を予定している先端設備等を、　この欄に記載します。</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本欄に記載する設備は、直接生産若しくは販売又は役務の提供の用に供するもののみになります。</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「導入時期」欄には、設備取得予定年月を記載して下さい。</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「所在地」欄には、当該設備の設置予定地（都道府県名・市区町村名）を記載して下さい。</a:t>
            </a:r>
            <a:endParaRPr b="0" lang="en-US" sz="1800" spc="-1" strike="noStrike">
              <a:solidFill>
                <a:srgbClr val="000000"/>
              </a:solidFill>
              <a:uFill>
                <a:solidFill>
                  <a:srgbClr val="ffffff"/>
                </a:solidFill>
              </a:uFill>
              <a:latin typeface="Arial"/>
            </a:endParaRPr>
          </a:p>
          <a:p>
            <a:pPr>
              <a:lnSpc>
                <a:spcPct val="100000"/>
              </a:lnSpc>
            </a:pPr>
            <a:r>
              <a:rPr b="0" lang="en-US" sz="1000" spc="-1" strike="noStrike">
                <a:solidFill>
                  <a:srgbClr val="000000"/>
                </a:solidFill>
                <a:uFill>
                  <a:solidFill>
                    <a:srgbClr val="ffffff"/>
                  </a:solidFill>
                </a:uFill>
                <a:latin typeface="HG丸ｺﾞｼｯｸM-PRO"/>
                <a:ea typeface="HG丸ｺﾞｼｯｸM-PRO"/>
              </a:rPr>
              <a:t>※ </a:t>
            </a:r>
            <a:r>
              <a:rPr b="0" lang="en-US" sz="1000" spc="-1" strike="noStrike">
                <a:solidFill>
                  <a:srgbClr val="000000"/>
                </a:solidFill>
                <a:uFill>
                  <a:solidFill>
                    <a:srgbClr val="ffffff"/>
                  </a:solidFill>
                </a:uFill>
                <a:latin typeface="HG丸ｺﾞｼｯｸM-PRO"/>
                <a:ea typeface="HG丸ｺﾞｼｯｸM-PRO"/>
              </a:rPr>
              <a:t>同じ型式の設備を複数取得する場合　</a:t>
            </a:r>
            <a:endParaRPr b="0" lang="en-US" sz="1800" spc="-1" strike="noStrike">
              <a:solidFill>
                <a:srgbClr val="000000"/>
              </a:solidFill>
              <a:uFill>
                <a:solidFill>
                  <a:srgbClr val="ffffff"/>
                </a:solidFill>
              </a:uFill>
              <a:latin typeface="Arial"/>
            </a:endParaRPr>
          </a:p>
          <a:p>
            <a:pPr>
              <a:lnSpc>
                <a:spcPct val="100000"/>
              </a:lnSpc>
            </a:pPr>
            <a:r>
              <a:rPr b="0" lang="en-US" sz="1000" spc="-1" strike="noStrike">
                <a:solidFill>
                  <a:srgbClr val="000000"/>
                </a:solidFill>
                <a:uFill>
                  <a:solidFill>
                    <a:srgbClr val="ffffff"/>
                  </a:solidFill>
                </a:uFill>
                <a:latin typeface="HG丸ｺﾞｼｯｸM-PRO"/>
                <a:ea typeface="HG丸ｺﾞｼｯｸM-PRO"/>
              </a:rPr>
              <a:t>　でも、「取得年月」や「所在地」が</a:t>
            </a:r>
            <a:endParaRPr b="0" lang="en-US" sz="1800" spc="-1" strike="noStrike">
              <a:solidFill>
                <a:srgbClr val="000000"/>
              </a:solidFill>
              <a:uFill>
                <a:solidFill>
                  <a:srgbClr val="ffffff"/>
                </a:solidFill>
              </a:uFill>
              <a:latin typeface="Arial"/>
            </a:endParaRPr>
          </a:p>
          <a:p>
            <a:pPr>
              <a:lnSpc>
                <a:spcPct val="100000"/>
              </a:lnSpc>
            </a:pPr>
            <a:r>
              <a:rPr b="0" lang="en-US" sz="1000" spc="-1" strike="noStrike">
                <a:solidFill>
                  <a:srgbClr val="000000"/>
                </a:solidFill>
                <a:uFill>
                  <a:solidFill>
                    <a:srgbClr val="ffffff"/>
                  </a:solidFill>
                </a:uFill>
                <a:latin typeface="HG丸ｺﾞｼｯｸM-PRO"/>
                <a:ea typeface="HG丸ｺﾞｼｯｸM-PRO"/>
              </a:rPr>
              <a:t>　異なる場合には、列を分けて記載し</a:t>
            </a:r>
            <a:endParaRPr b="0" lang="en-US" sz="1800" spc="-1" strike="noStrike">
              <a:solidFill>
                <a:srgbClr val="000000"/>
              </a:solidFill>
              <a:uFill>
                <a:solidFill>
                  <a:srgbClr val="ffffff"/>
                </a:solidFill>
              </a:uFill>
              <a:latin typeface="Arial"/>
            </a:endParaRPr>
          </a:p>
          <a:p>
            <a:pPr>
              <a:lnSpc>
                <a:spcPct val="100000"/>
              </a:lnSpc>
            </a:pPr>
            <a:r>
              <a:rPr b="0" lang="en-US" sz="1000" spc="-1" strike="noStrike">
                <a:solidFill>
                  <a:srgbClr val="000000"/>
                </a:solidFill>
                <a:uFill>
                  <a:solidFill>
                    <a:srgbClr val="ffffff"/>
                  </a:solidFill>
                </a:uFill>
                <a:latin typeface="HG丸ｺﾞｼｯｸM-PRO"/>
                <a:ea typeface="HG丸ｺﾞｼｯｸM-PRO"/>
              </a:rPr>
              <a:t>　て下さい。</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各番号の設備の情報を続けて記載して下さい。</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「設備等の種類」欄には各設備の減価償却資産の種類を記載して下さい。</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「証明書等の文書番号等」欄には、添付する工業会等の証明書の整理番号を記載して下さい。</a:t>
            </a:r>
            <a:endParaRPr b="0" lang="en-US" sz="1800" spc="-1" strike="noStrike">
              <a:solidFill>
                <a:srgbClr val="000000"/>
              </a:solidFill>
              <a:uFill>
                <a:solidFill>
                  <a:srgbClr val="ffffff"/>
                </a:solidFill>
              </a:uFill>
              <a:latin typeface="Arial"/>
            </a:endParaRPr>
          </a:p>
          <a:p>
            <a:pPr marL="177840" indent="-177480">
              <a:lnSpc>
                <a:spcPct val="100000"/>
              </a:lnSpc>
            </a:pPr>
            <a:r>
              <a:rPr b="0" lang="en-US" sz="1000" spc="-1" strike="noStrike">
                <a:solidFill>
                  <a:srgbClr val="000000"/>
                </a:solidFill>
                <a:uFill>
                  <a:solidFill>
                    <a:srgbClr val="ffffff"/>
                  </a:solidFill>
                </a:uFill>
                <a:latin typeface="HG丸ｺﾞｼｯｸM-PRO"/>
                <a:ea typeface="HG丸ｺﾞｼｯｸM-PRO"/>
              </a:rPr>
              <a:t>※ </a:t>
            </a:r>
            <a:r>
              <a:rPr b="0" lang="en-US" sz="1000" spc="-1" strike="noStrike">
                <a:solidFill>
                  <a:srgbClr val="000000"/>
                </a:solidFill>
                <a:uFill>
                  <a:solidFill>
                    <a:srgbClr val="ffffff"/>
                  </a:solidFill>
                </a:uFill>
                <a:latin typeface="HG丸ｺﾞｼｯｸM-PRO"/>
                <a:ea typeface="HG丸ｺﾞｼｯｸM-PRO"/>
              </a:rPr>
              <a:t>工業会等の証明書を追加提出する　場合、税制の特例を利用しない場合は空欄で提出。</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「設備等の種類別小計」欄には、各設備等の種類毎に数量、金額の小計を記載して下さい。</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414" name="CustomShape 4"/>
          <p:cNvSpPr/>
          <p:nvPr/>
        </p:nvSpPr>
        <p:spPr>
          <a:xfrm>
            <a:off x="261000" y="107640"/>
            <a:ext cx="6335640" cy="431640"/>
          </a:xfrm>
          <a:prstGeom prst="roundRect">
            <a:avLst>
              <a:gd name="adj" fmla="val 16667"/>
            </a:avLst>
          </a:prstGeom>
          <a:solidFill>
            <a:srgbClr val="ff6600"/>
          </a:solidFill>
          <a:ln>
            <a:noFill/>
          </a:ln>
        </p:spPr>
        <p:style>
          <a:lnRef idx="0"/>
          <a:fillRef idx="0"/>
          <a:effectRef idx="0"/>
          <a:fontRef idx="minor"/>
        </p:style>
        <p:txBody>
          <a:bodyPr anchor="ctr"/>
          <a:p>
            <a:pPr>
              <a:lnSpc>
                <a:spcPct val="100000"/>
              </a:lnSpc>
            </a:pPr>
            <a:r>
              <a:rPr b="1" lang="en-US" sz="1600" spc="-1" strike="noStrike">
                <a:solidFill>
                  <a:srgbClr val="ffffff"/>
                </a:solidFill>
                <a:uFill>
                  <a:solidFill>
                    <a:srgbClr val="ffffff"/>
                  </a:solidFill>
                </a:uFill>
                <a:latin typeface="HG丸ｺﾞｼｯｸM-PRO"/>
                <a:ea typeface="HG丸ｺﾞｼｯｸM-PRO"/>
              </a:rPr>
              <a:t>４．手続き方法　（１）先端設備等導入計画の策定</a:t>
            </a:r>
            <a:endParaRPr b="0" lang="en-US" sz="1800" spc="-1" strike="noStrike">
              <a:solidFill>
                <a:srgbClr val="000000"/>
              </a:solidFill>
              <a:uFill>
                <a:solidFill>
                  <a:srgbClr val="ffffff"/>
                </a:solidFill>
              </a:uFill>
              <a:latin typeface="Arial"/>
            </a:endParaRPr>
          </a:p>
        </p:txBody>
      </p:sp>
      <p:sp>
        <p:nvSpPr>
          <p:cNvPr id="415" name="CustomShape 5"/>
          <p:cNvSpPr/>
          <p:nvPr/>
        </p:nvSpPr>
        <p:spPr>
          <a:xfrm>
            <a:off x="5357160" y="8681040"/>
            <a:ext cx="1599840" cy="486360"/>
          </a:xfrm>
          <a:prstGeom prst="rect">
            <a:avLst/>
          </a:prstGeom>
          <a:noFill/>
          <a:ln>
            <a:noFill/>
          </a:ln>
        </p:spPr>
        <p:style>
          <a:lnRef idx="0"/>
          <a:fillRef idx="0"/>
          <a:effectRef idx="0"/>
          <a:fontRef idx="minor"/>
        </p:style>
        <p:txBody>
          <a:bodyPr anchor="ctr"/>
          <a:p>
            <a:pPr algn="r">
              <a:lnSpc>
                <a:spcPct val="100000"/>
              </a:lnSpc>
            </a:pPr>
            <a:r>
              <a:rPr b="0" lang="en-US" sz="2000" spc="-1" strike="noStrike">
                <a:solidFill>
                  <a:srgbClr val="8b8b8b"/>
                </a:solidFill>
                <a:uFill>
                  <a:solidFill>
                    <a:srgbClr val="ffffff"/>
                  </a:solidFill>
                </a:uFill>
                <a:latin typeface="游ゴシック"/>
              </a:rPr>
              <a:t>12</a:t>
            </a:r>
            <a:endParaRPr b="0" lang="en-US" sz="1800" spc="-1" strike="noStrike">
              <a:solidFill>
                <a:srgbClr val="000000"/>
              </a:solidFill>
              <a:uFill>
                <a:solidFill>
                  <a:srgbClr val="ffffff"/>
                </a:solidFill>
              </a:uFill>
              <a:latin typeface="Arial"/>
            </a:endParaRPr>
          </a:p>
        </p:txBody>
      </p:sp>
      <p:sp>
        <p:nvSpPr>
          <p:cNvPr id="416" name="Line 6"/>
          <p:cNvSpPr/>
          <p:nvPr/>
        </p:nvSpPr>
        <p:spPr>
          <a:xfrm>
            <a:off x="1988640" y="2046600"/>
            <a:ext cx="2264040" cy="1655640"/>
          </a:xfrm>
          <a:prstGeom prst="line">
            <a:avLst/>
          </a:prstGeom>
          <a:ln w="6480">
            <a:solidFill>
              <a:srgbClr val="ff0000"/>
            </a:solidFill>
            <a:custDash>
              <a:ds d="500000" sp="100000"/>
            </a:custDash>
            <a:miter/>
          </a:ln>
        </p:spPr>
        <p:style>
          <a:lnRef idx="0"/>
          <a:fillRef idx="0"/>
          <a:effectRef idx="0"/>
          <a:fontRef idx="minor"/>
        </p:style>
      </p:sp>
      <p:sp>
        <p:nvSpPr>
          <p:cNvPr id="417" name="Line 7"/>
          <p:cNvSpPr/>
          <p:nvPr/>
        </p:nvSpPr>
        <p:spPr>
          <a:xfrm flipH="1">
            <a:off x="359640" y="6300000"/>
            <a:ext cx="297000" cy="840600"/>
          </a:xfrm>
          <a:prstGeom prst="line">
            <a:avLst/>
          </a:prstGeom>
          <a:ln w="6480">
            <a:solidFill>
              <a:srgbClr val="ff0000"/>
            </a:solidFill>
            <a:custDash>
              <a:ds d="500000" sp="100000"/>
            </a:custDash>
            <a:miter/>
          </a:ln>
        </p:spPr>
        <p:style>
          <a:lnRef idx="0"/>
          <a:fillRef idx="0"/>
          <a:effectRef idx="0"/>
          <a:fontRef idx="minor"/>
        </p:style>
      </p:sp>
      <p:sp>
        <p:nvSpPr>
          <p:cNvPr id="418" name="CustomShape 8"/>
          <p:cNvSpPr/>
          <p:nvPr/>
        </p:nvSpPr>
        <p:spPr>
          <a:xfrm>
            <a:off x="359640" y="3816000"/>
            <a:ext cx="224280" cy="360"/>
          </a:xfrm>
          <a:custGeom>
            <a:avLst/>
            <a:gdLst/>
            <a:ahLst/>
            <a:rect l="l" t="t" r="r" b="b"/>
            <a:pathLst>
              <a:path w="21600" h="21600">
                <a:moveTo>
                  <a:pt x="0" y="0"/>
                </a:moveTo>
                <a:lnTo>
                  <a:pt x="21600" y="21600"/>
                </a:lnTo>
              </a:path>
            </a:pathLst>
          </a:custGeom>
          <a:noFill/>
          <a:ln w="6480">
            <a:solidFill>
              <a:srgbClr val="ff0000"/>
            </a:solidFill>
            <a:miter/>
            <a:tailEnd len="med" type="arrow" w="med"/>
          </a:ln>
        </p:spPr>
        <p:style>
          <a:lnRef idx="0"/>
          <a:fillRef idx="0"/>
          <a:effectRef idx="0"/>
          <a:fontRef idx="minor"/>
        </p:style>
      </p:sp>
      <p:sp>
        <p:nvSpPr>
          <p:cNvPr id="419" name="Line 9"/>
          <p:cNvSpPr/>
          <p:nvPr/>
        </p:nvSpPr>
        <p:spPr>
          <a:xfrm>
            <a:off x="359640" y="3343680"/>
            <a:ext cx="3717360" cy="3240"/>
          </a:xfrm>
          <a:prstGeom prst="line">
            <a:avLst/>
          </a:prstGeom>
          <a:ln w="6480">
            <a:solidFill>
              <a:srgbClr val="ff0000"/>
            </a:solidFill>
            <a:miter/>
          </a:ln>
        </p:spPr>
        <p:style>
          <a:lnRef idx="0"/>
          <a:fillRef idx="0"/>
          <a:effectRef idx="0"/>
          <a:fontRef idx="minor"/>
        </p:style>
      </p:sp>
      <p:sp>
        <p:nvSpPr>
          <p:cNvPr id="420" name="Line 10"/>
          <p:cNvSpPr/>
          <p:nvPr/>
        </p:nvSpPr>
        <p:spPr>
          <a:xfrm>
            <a:off x="359640" y="3346920"/>
            <a:ext cx="360" cy="468720"/>
          </a:xfrm>
          <a:prstGeom prst="line">
            <a:avLst/>
          </a:prstGeom>
          <a:ln w="6480">
            <a:solidFill>
              <a:srgbClr val="ff0000"/>
            </a:solidFill>
            <a:miter/>
          </a:ln>
        </p:spPr>
        <p:style>
          <a:lnRef idx="0"/>
          <a:fillRef idx="0"/>
          <a:effectRef idx="0"/>
          <a:fontRef idx="minor"/>
        </p:style>
      </p:sp>
      <p:sp>
        <p:nvSpPr>
          <p:cNvPr id="421" name="Line 11"/>
          <p:cNvSpPr/>
          <p:nvPr/>
        </p:nvSpPr>
        <p:spPr>
          <a:xfrm>
            <a:off x="4077000" y="2327400"/>
            <a:ext cx="360" cy="1020240"/>
          </a:xfrm>
          <a:prstGeom prst="line">
            <a:avLst/>
          </a:prstGeom>
          <a:ln w="6480">
            <a:solidFill>
              <a:srgbClr val="ff0000"/>
            </a:solidFill>
            <a:miter/>
          </a:ln>
        </p:spPr>
        <p:style>
          <a:lnRef idx="0"/>
          <a:fillRef idx="0"/>
          <a:effectRef idx="0"/>
          <a:fontRef idx="minor"/>
        </p:style>
      </p:sp>
      <p:sp>
        <p:nvSpPr>
          <p:cNvPr id="422" name="Line 12"/>
          <p:cNvSpPr/>
          <p:nvPr/>
        </p:nvSpPr>
        <p:spPr>
          <a:xfrm>
            <a:off x="3861000" y="2339640"/>
            <a:ext cx="216000" cy="360"/>
          </a:xfrm>
          <a:prstGeom prst="line">
            <a:avLst/>
          </a:prstGeom>
          <a:ln w="6480">
            <a:solidFill>
              <a:srgbClr val="ff0000"/>
            </a:solidFill>
            <a:miter/>
          </a:ln>
        </p:spPr>
        <p:style>
          <a:lnRef idx="0"/>
          <a:fillRef idx="0"/>
          <a:effectRef idx="0"/>
          <a:fontRef idx="minor"/>
        </p:style>
      </p:sp>
      <p:sp>
        <p:nvSpPr>
          <p:cNvPr id="423" name="CustomShape 13"/>
          <p:cNvSpPr/>
          <p:nvPr/>
        </p:nvSpPr>
        <p:spPr>
          <a:xfrm>
            <a:off x="4216320" y="618840"/>
            <a:ext cx="2319120" cy="1665000"/>
          </a:xfrm>
          <a:prstGeom prst="roundRect">
            <a:avLst>
              <a:gd name="adj" fmla="val 8571"/>
            </a:avLst>
          </a:prstGeom>
          <a:solidFill>
            <a:srgbClr val="ffffff"/>
          </a:solidFill>
          <a:ln w="15840">
            <a:solidFill>
              <a:srgbClr val="ed7d31"/>
            </a:solidFill>
            <a:miter/>
          </a:ln>
        </p:spPr>
        <p:style>
          <a:lnRef idx="0"/>
          <a:fillRef idx="0"/>
          <a:effectRef idx="0"/>
          <a:fontRef idx="minor"/>
        </p:style>
        <p:txBody>
          <a:bodyPr lIns="36000" rIns="36000" tIns="0" bIns="0" anchor="ctr"/>
          <a:p>
            <a:pPr>
              <a:lnSpc>
                <a:spcPct val="100000"/>
              </a:lnSpc>
            </a:pPr>
            <a:r>
              <a:rPr b="1" lang="en-US" sz="1000" spc="-1" strike="noStrike" u="sng">
                <a:solidFill>
                  <a:srgbClr val="000000"/>
                </a:solidFill>
                <a:uFill>
                  <a:solidFill>
                    <a:srgbClr val="ffffff"/>
                  </a:solidFill>
                </a:uFill>
                <a:latin typeface="HG丸ｺﾞｼｯｸM-PRO"/>
                <a:ea typeface="HG丸ｺﾞｼｯｸM-PRO"/>
              </a:rPr>
              <a:t>＜（２）先端設備等の導入による労働生産性向上の目標＞</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原則として、「</a:t>
            </a:r>
            <a:r>
              <a:rPr b="0" lang="en-US" sz="1000" spc="-1" strike="noStrike">
                <a:solidFill>
                  <a:srgbClr val="000000"/>
                </a:solidFill>
                <a:uFill>
                  <a:solidFill>
                    <a:srgbClr val="ffffff"/>
                  </a:solidFill>
                </a:uFill>
                <a:latin typeface="HG丸ｺﾞｼｯｸM-PRO"/>
                <a:ea typeface="HG丸ｺﾞｼｯｸM-PRO"/>
              </a:rPr>
              <a:t>A </a:t>
            </a:r>
            <a:r>
              <a:rPr b="0" lang="en-US" sz="1000" spc="-1" strike="noStrike">
                <a:solidFill>
                  <a:srgbClr val="000000"/>
                </a:solidFill>
                <a:uFill>
                  <a:solidFill>
                    <a:srgbClr val="ffffff"/>
                  </a:solidFill>
                </a:uFill>
                <a:latin typeface="HG丸ｺﾞｼｯｸM-PRO"/>
                <a:ea typeface="HG丸ｺﾞｼｯｸM-PRO"/>
              </a:rPr>
              <a:t>現状」は計画開始直前の決算（実績）、「</a:t>
            </a:r>
            <a:r>
              <a:rPr b="0" lang="en-US" sz="1000" spc="-1" strike="noStrike">
                <a:solidFill>
                  <a:srgbClr val="000000"/>
                </a:solidFill>
                <a:uFill>
                  <a:solidFill>
                    <a:srgbClr val="ffffff"/>
                  </a:solidFill>
                </a:uFill>
                <a:latin typeface="HG丸ｺﾞｼｯｸM-PRO"/>
                <a:ea typeface="HG丸ｺﾞｼｯｸM-PRO"/>
              </a:rPr>
              <a:t>B</a:t>
            </a:r>
            <a:r>
              <a:rPr b="0" lang="en-US" sz="1000" spc="-1" strike="noStrike">
                <a:solidFill>
                  <a:srgbClr val="000000"/>
                </a:solidFill>
                <a:uFill>
                  <a:solidFill>
                    <a:srgbClr val="ffffff"/>
                  </a:solidFill>
                </a:uFill>
                <a:latin typeface="HG丸ｺﾞｼｯｸM-PRO"/>
                <a:ea typeface="HG丸ｺﾞｼｯｸM-PRO"/>
              </a:rPr>
              <a:t>計画終了時の目標」は計画終了直前決算（目標）を基に計算してください。</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「Ａ 現状」について、決算一期を経ていない場合は合理的な算出方法で現状値を求めて下さい。</a:t>
            </a:r>
            <a:endParaRPr b="0" lang="en-US" sz="1800" spc="-1" strike="noStrike">
              <a:solidFill>
                <a:srgbClr val="000000"/>
              </a:solidFill>
              <a:uFill>
                <a:solidFill>
                  <a:srgbClr val="ffffff"/>
                </a:solidFill>
              </a:uFill>
              <a:latin typeface="Arial"/>
            </a:endParaRPr>
          </a:p>
        </p:txBody>
      </p:sp>
      <p:sp>
        <p:nvSpPr>
          <p:cNvPr id="424" name="CustomShape 14"/>
          <p:cNvSpPr/>
          <p:nvPr/>
        </p:nvSpPr>
        <p:spPr>
          <a:xfrm>
            <a:off x="4209840" y="2327760"/>
            <a:ext cx="2325600" cy="1245240"/>
          </a:xfrm>
          <a:prstGeom prst="roundRect">
            <a:avLst>
              <a:gd name="adj" fmla="val 7845"/>
            </a:avLst>
          </a:prstGeom>
          <a:solidFill>
            <a:srgbClr val="fbe5d6"/>
          </a:solidFill>
          <a:ln w="6480">
            <a:solidFill>
              <a:srgbClr val="ed7d31"/>
            </a:solidFill>
            <a:miter/>
          </a:ln>
        </p:spPr>
        <p:style>
          <a:lnRef idx="0"/>
          <a:fillRef idx="0"/>
          <a:effectRef idx="0"/>
          <a:fontRef idx="minor"/>
        </p:style>
        <p:txBody>
          <a:bodyPr lIns="36000" rIns="36000" tIns="0" bIns="0" anchor="ctr"/>
          <a:p>
            <a:pPr>
              <a:lnSpc>
                <a:spcPct val="100000"/>
              </a:lnSpc>
            </a:pPr>
            <a:r>
              <a:rPr b="0" lang="en-US" sz="1000" spc="-1" strike="noStrike">
                <a:solidFill>
                  <a:srgbClr val="000000"/>
                </a:solidFill>
                <a:uFill>
                  <a:solidFill>
                    <a:srgbClr val="ffffff"/>
                  </a:solidFill>
                </a:uFill>
                <a:latin typeface="HG丸ｺﾞｼｯｸM-PRO"/>
                <a:ea typeface="HG丸ｺﾞｼｯｸM-PRO"/>
              </a:rPr>
              <a:t>【指標の計算について】</a:t>
            </a:r>
            <a:endParaRPr b="0" lang="en-US" sz="1800" spc="-1" strike="noStrike">
              <a:solidFill>
                <a:srgbClr val="000000"/>
              </a:solidFill>
              <a:uFill>
                <a:solidFill>
                  <a:srgbClr val="ffffff"/>
                </a:solidFill>
              </a:uFill>
              <a:latin typeface="Arial"/>
            </a:endParaRPr>
          </a:p>
          <a:p>
            <a:pPr>
              <a:lnSpc>
                <a:spcPct val="100000"/>
              </a:lnSpc>
            </a:pPr>
            <a:r>
              <a:rPr b="0" lang="en-US" sz="1050" spc="-1" strike="noStrike">
                <a:solidFill>
                  <a:srgbClr val="000000"/>
                </a:solidFill>
                <a:uFill>
                  <a:solidFill>
                    <a:srgbClr val="ffffff"/>
                  </a:solidFill>
                </a:uFill>
                <a:latin typeface="HG丸ｺﾞｼｯｸM-PRO"/>
                <a:ea typeface="HG丸ｺﾞｼｯｸM-PRO"/>
              </a:rPr>
              <a:t>労働生産性＝</a:t>
            </a:r>
            <a:endParaRPr b="0" lang="en-US" sz="1800" spc="-1" strike="noStrike">
              <a:solidFill>
                <a:srgbClr val="000000"/>
              </a:solidFill>
              <a:uFill>
                <a:solidFill>
                  <a:srgbClr val="ffffff"/>
                </a:solidFill>
              </a:uFill>
              <a:latin typeface="Arial"/>
            </a:endParaRPr>
          </a:p>
          <a:p>
            <a:pPr>
              <a:lnSpc>
                <a:spcPct val="100000"/>
              </a:lnSpc>
            </a:pPr>
            <a:r>
              <a:rPr b="0" lang="en-US" sz="1050" spc="-1" strike="noStrike">
                <a:solidFill>
                  <a:srgbClr val="000000"/>
                </a:solidFill>
                <a:uFill>
                  <a:solidFill>
                    <a:srgbClr val="ffffff"/>
                  </a:solidFill>
                </a:uFill>
                <a:latin typeface="HG丸ｺﾞｼｯｸM-PRO"/>
                <a:ea typeface="HG丸ｺﾞｼｯｸM-PRO"/>
              </a:rPr>
              <a:t>（営業利益＋人件費＋減価償却費）　</a:t>
            </a:r>
            <a:r>
              <a:rPr b="0" lang="en-US" sz="1050" spc="-1" strike="noStrike">
                <a:solidFill>
                  <a:srgbClr val="000000"/>
                </a:solidFill>
                <a:uFill>
                  <a:solidFill>
                    <a:srgbClr val="ffffff"/>
                  </a:solidFill>
                </a:uFill>
                <a:latin typeface="HG丸ｺﾞｼｯｸM-PRO"/>
                <a:ea typeface="HG丸ｺﾞｼｯｸM-PRO"/>
              </a:rPr>
              <a:t>÷</a:t>
            </a:r>
            <a:r>
              <a:rPr b="0" lang="en-US" sz="1050" spc="-1" strike="noStrike">
                <a:solidFill>
                  <a:srgbClr val="000000"/>
                </a:solidFill>
                <a:uFill>
                  <a:solidFill>
                    <a:srgbClr val="ffffff"/>
                  </a:solidFill>
                </a:uFill>
                <a:latin typeface="HG丸ｺﾞｼｯｸM-PRO"/>
                <a:ea typeface="HG丸ｺﾞｼｯｸM-PRO"/>
              </a:rPr>
              <a:t>労働投入量 （労働者数又は労働者数</a:t>
            </a:r>
            <a:r>
              <a:rPr b="0" lang="en-US" sz="1050" spc="-1" strike="noStrike">
                <a:solidFill>
                  <a:srgbClr val="000000"/>
                </a:solidFill>
                <a:uFill>
                  <a:solidFill>
                    <a:srgbClr val="ffffff"/>
                  </a:solidFill>
                </a:uFill>
                <a:latin typeface="HG丸ｺﾞｼｯｸM-PRO"/>
                <a:ea typeface="HG丸ｺﾞｼｯｸM-PRO"/>
              </a:rPr>
              <a:t>×1</a:t>
            </a:r>
            <a:r>
              <a:rPr b="0" lang="en-US" sz="1050" spc="-1" strike="noStrike">
                <a:solidFill>
                  <a:srgbClr val="000000"/>
                </a:solidFill>
                <a:uFill>
                  <a:solidFill>
                    <a:srgbClr val="ffffff"/>
                  </a:solidFill>
                </a:uFill>
                <a:latin typeface="HG丸ｺﾞｼｯｸM-PRO"/>
                <a:ea typeface="HG丸ｺﾞｼｯｸM-PRO"/>
              </a:rPr>
              <a:t>人当たり年間就業時間）</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HG丸ｺﾞｼｯｸM-PRO"/>
                <a:ea typeface="HG丸ｺﾞｼｯｸM-PRO"/>
              </a:rPr>
              <a:t>伸び率の計算式の分母</a:t>
            </a:r>
            <a:r>
              <a:rPr b="0" lang="en-US" sz="1000" spc="-1" strike="noStrike">
                <a:solidFill>
                  <a:srgbClr val="000000"/>
                </a:solidFill>
                <a:uFill>
                  <a:solidFill>
                    <a:srgbClr val="ffffff"/>
                  </a:solidFill>
                </a:uFill>
                <a:latin typeface="HG丸ｺﾞｼｯｸM-PRO"/>
                <a:ea typeface="HG丸ｺﾞｼｯｸM-PRO"/>
              </a:rPr>
              <a:t>A</a:t>
            </a:r>
            <a:r>
              <a:rPr b="0" lang="en-US" sz="1000" spc="-1" strike="noStrike">
                <a:solidFill>
                  <a:srgbClr val="000000"/>
                </a:solidFill>
                <a:uFill>
                  <a:solidFill>
                    <a:srgbClr val="ffffff"/>
                  </a:solidFill>
                </a:uFill>
                <a:latin typeface="HG丸ｺﾞｼｯｸM-PRO"/>
                <a:ea typeface="HG丸ｺﾞｼｯｸM-PRO"/>
              </a:rPr>
              <a:t>は絶対値　です。</a:t>
            </a:r>
            <a:endParaRPr b="0" lang="en-US" sz="1800" spc="-1" strike="noStrike">
              <a:solidFill>
                <a:srgbClr val="000000"/>
              </a:solidFill>
              <a:uFill>
                <a:solidFill>
                  <a:srgbClr val="ffffff"/>
                </a:solidFill>
              </a:uFill>
              <a:latin typeface="Arial"/>
            </a:endParaRPr>
          </a:p>
        </p:txBody>
      </p:sp>
      <p:sp>
        <p:nvSpPr>
          <p:cNvPr id="425" name="Line 15"/>
          <p:cNvSpPr/>
          <p:nvPr/>
        </p:nvSpPr>
        <p:spPr>
          <a:xfrm flipH="1">
            <a:off x="2744640" y="899280"/>
            <a:ext cx="1470960" cy="318600"/>
          </a:xfrm>
          <a:prstGeom prst="line">
            <a:avLst/>
          </a:prstGeom>
          <a:ln w="6480">
            <a:solidFill>
              <a:srgbClr val="ff0000"/>
            </a:solidFill>
            <a:custDash>
              <a:ds d="500000" sp="100000"/>
            </a:custDash>
            <a:miter/>
          </a:ln>
        </p:spPr>
        <p:style>
          <a:lnRef idx="0"/>
          <a:fillRef idx="0"/>
          <a:effectRef idx="0"/>
          <a:fontRef idx="minor"/>
        </p:style>
      </p:sp>
      <p:sp>
        <p:nvSpPr>
          <p:cNvPr id="426" name="CustomShape 16"/>
          <p:cNvSpPr/>
          <p:nvPr/>
        </p:nvSpPr>
        <p:spPr>
          <a:xfrm>
            <a:off x="315360" y="593640"/>
            <a:ext cx="2177280" cy="341640"/>
          </a:xfrm>
          <a:prstGeom prst="roundRect">
            <a:avLst>
              <a:gd name="adj" fmla="val 16667"/>
            </a:avLst>
          </a:prstGeom>
          <a:solidFill>
            <a:srgbClr val="e7e6e6"/>
          </a:solidFill>
          <a:ln w="12600">
            <a:solidFill>
              <a:srgbClr val="43729d"/>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HG丸ｺﾞｼｯｸM-PRO"/>
                <a:ea typeface="HG丸ｺﾞｼｯｸM-PRO"/>
              </a:rPr>
              <a:t>申請様式の記載方法</a:t>
            </a:r>
            <a:endParaRPr b="0" lang="en-US" sz="1800" spc="-1" strike="noStrike">
              <a:solidFill>
                <a:srgbClr val="000000"/>
              </a:solidFill>
              <a:uFill>
                <a:solidFill>
                  <a:srgbClr val="ffffff"/>
                </a:solidFill>
              </a:uFill>
              <a:latin typeface="Arial"/>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7" name="CustomShape 1"/>
          <p:cNvSpPr/>
          <p:nvPr/>
        </p:nvSpPr>
        <p:spPr>
          <a:xfrm>
            <a:off x="279000" y="216000"/>
            <a:ext cx="6299640" cy="8747640"/>
          </a:xfrm>
          <a:prstGeom prst="rect">
            <a:avLst/>
          </a:prstGeom>
          <a:noFill/>
          <a:ln w="15840">
            <a:solidFill>
              <a:srgbClr val="000000"/>
            </a:solidFill>
            <a:round/>
          </a:ln>
        </p:spPr>
        <p:style>
          <a:lnRef idx="0"/>
          <a:fillRef idx="0"/>
          <a:effectRef idx="0"/>
          <a:fontRef idx="minor"/>
        </p:style>
      </p:sp>
      <p:sp>
        <p:nvSpPr>
          <p:cNvPr id="428" name="CustomShape 2"/>
          <p:cNvSpPr/>
          <p:nvPr/>
        </p:nvSpPr>
        <p:spPr>
          <a:xfrm>
            <a:off x="261000" y="107640"/>
            <a:ext cx="6335640" cy="431640"/>
          </a:xfrm>
          <a:prstGeom prst="roundRect">
            <a:avLst>
              <a:gd name="adj" fmla="val 16667"/>
            </a:avLst>
          </a:prstGeom>
          <a:solidFill>
            <a:srgbClr val="ff6600"/>
          </a:solidFill>
          <a:ln>
            <a:noFill/>
          </a:ln>
        </p:spPr>
        <p:style>
          <a:lnRef idx="0"/>
          <a:fillRef idx="0"/>
          <a:effectRef idx="0"/>
          <a:fontRef idx="minor"/>
        </p:style>
        <p:txBody>
          <a:bodyPr anchor="ctr"/>
          <a:p>
            <a:pPr>
              <a:lnSpc>
                <a:spcPct val="100000"/>
              </a:lnSpc>
            </a:pPr>
            <a:r>
              <a:rPr b="1" lang="en-US" sz="1600" spc="-1" strike="noStrike">
                <a:solidFill>
                  <a:srgbClr val="ffffff"/>
                </a:solidFill>
                <a:uFill>
                  <a:solidFill>
                    <a:srgbClr val="ffffff"/>
                  </a:solidFill>
                </a:uFill>
                <a:latin typeface="Meiryo UI"/>
                <a:ea typeface="Meiryo UI"/>
              </a:rPr>
              <a:t>４．手続き方法　（２）先端設備等導入計画の申請</a:t>
            </a:r>
            <a:endParaRPr b="0" lang="en-US" sz="1800" spc="-1" strike="noStrike">
              <a:solidFill>
                <a:srgbClr val="000000"/>
              </a:solidFill>
              <a:uFill>
                <a:solidFill>
                  <a:srgbClr val="ffffff"/>
                </a:solidFill>
              </a:uFill>
              <a:latin typeface="Arial"/>
            </a:endParaRPr>
          </a:p>
        </p:txBody>
      </p:sp>
      <p:sp>
        <p:nvSpPr>
          <p:cNvPr id="429" name="CustomShape 3"/>
          <p:cNvSpPr/>
          <p:nvPr/>
        </p:nvSpPr>
        <p:spPr>
          <a:xfrm>
            <a:off x="333000" y="4716000"/>
            <a:ext cx="1119600" cy="341640"/>
          </a:xfrm>
          <a:prstGeom prst="roundRect">
            <a:avLst>
              <a:gd name="adj" fmla="val 16667"/>
            </a:avLst>
          </a:prstGeom>
          <a:solidFill>
            <a:srgbClr val="f2f2f2"/>
          </a:solidFill>
          <a:ln w="15840">
            <a:solidFill>
              <a:srgbClr val="000000"/>
            </a:solidFill>
            <a:round/>
          </a:ln>
        </p:spPr>
        <p:style>
          <a:lnRef idx="0"/>
          <a:fillRef idx="0"/>
          <a:effectRef idx="0"/>
          <a:fontRef idx="minor"/>
        </p:style>
        <p:txBody>
          <a:bodyPr lIns="90000" rIns="90000" tIns="45000" bIns="45000" anchor="ctr"/>
          <a:p>
            <a:pPr algn="ctr">
              <a:lnSpc>
                <a:spcPct val="100000"/>
              </a:lnSpc>
            </a:pPr>
            <a:r>
              <a:rPr b="0" lang="en-US" sz="1600" spc="-1" strike="noStrike">
                <a:solidFill>
                  <a:srgbClr val="000000"/>
                </a:solidFill>
                <a:uFill>
                  <a:solidFill>
                    <a:srgbClr val="ffffff"/>
                  </a:solidFill>
                </a:uFill>
                <a:latin typeface="Meiryo UI"/>
                <a:ea typeface="Meiryo UI"/>
              </a:rPr>
              <a:t>申請先</a:t>
            </a:r>
            <a:endParaRPr b="0" lang="en-US" sz="1800" spc="-1" strike="noStrike">
              <a:solidFill>
                <a:srgbClr val="000000"/>
              </a:solidFill>
              <a:uFill>
                <a:solidFill>
                  <a:srgbClr val="ffffff"/>
                </a:solidFill>
              </a:uFill>
              <a:latin typeface="Arial"/>
            </a:endParaRPr>
          </a:p>
        </p:txBody>
      </p:sp>
      <p:sp>
        <p:nvSpPr>
          <p:cNvPr id="430" name="CustomShape 4"/>
          <p:cNvSpPr/>
          <p:nvPr/>
        </p:nvSpPr>
        <p:spPr>
          <a:xfrm>
            <a:off x="290160" y="646200"/>
            <a:ext cx="6198840" cy="601920"/>
          </a:xfrm>
          <a:prstGeom prst="rect">
            <a:avLst/>
          </a:prstGeom>
          <a:noFill/>
          <a:ln w="15840">
            <a:noFill/>
          </a:ln>
        </p:spPr>
        <p:style>
          <a:lnRef idx="0"/>
          <a:fillRef idx="0"/>
          <a:effectRef idx="0"/>
          <a:fontRef idx="minor"/>
        </p:style>
        <p:txBody>
          <a:bodyPr lIns="90000" rIns="90000" tIns="45000" bIns="45000"/>
          <a:p>
            <a:pPr>
              <a:lnSpc>
                <a:spcPct val="100000"/>
              </a:lnSpc>
            </a:pPr>
            <a:r>
              <a:rPr b="0" lang="en-US" sz="1400" spc="-1" strike="noStrike">
                <a:solidFill>
                  <a:srgbClr val="ff0000"/>
                </a:solidFill>
                <a:uFill>
                  <a:solidFill>
                    <a:srgbClr val="ffffff"/>
                  </a:solidFill>
                </a:uFill>
                <a:latin typeface="Meiryo UI"/>
                <a:ea typeface="Meiryo UI"/>
              </a:rPr>
              <a:t>（注）以下に記載の内容は一般的な申請手続きを示したものです。申請先となる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ff0000"/>
                </a:solidFill>
                <a:uFill>
                  <a:solidFill>
                    <a:srgbClr val="ffffff"/>
                  </a:solidFill>
                </a:uFill>
                <a:latin typeface="Meiryo UI"/>
                <a:ea typeface="Meiryo UI"/>
              </a:rPr>
              <a:t>　　　新たに設備を導入する市区町村の申請案内をよく確認下さい。</a:t>
            </a:r>
            <a:endParaRPr b="0" lang="en-US" sz="1800" spc="-1" strike="noStrike">
              <a:solidFill>
                <a:srgbClr val="000000"/>
              </a:solidFill>
              <a:uFill>
                <a:solidFill>
                  <a:srgbClr val="ffffff"/>
                </a:solidFill>
              </a:uFill>
              <a:latin typeface="Arial"/>
            </a:endParaRPr>
          </a:p>
        </p:txBody>
      </p:sp>
      <p:sp>
        <p:nvSpPr>
          <p:cNvPr id="431" name="CustomShape 5"/>
          <p:cNvSpPr/>
          <p:nvPr/>
        </p:nvSpPr>
        <p:spPr>
          <a:xfrm>
            <a:off x="398160" y="5076000"/>
            <a:ext cx="6198840" cy="746640"/>
          </a:xfrm>
          <a:prstGeom prst="rect">
            <a:avLst/>
          </a:prstGeom>
          <a:noFill/>
          <a:ln w="15840">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Meiryo UI"/>
                <a:ea typeface="Meiryo UI"/>
              </a:rPr>
              <a:t>新たに導入する設備が所在する市区町村</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（「導入促進基本計画」の同意を受けた市区町村に限る）</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　同意を受けている市町村のリストは中小企業庁の</a:t>
            </a:r>
            <a:r>
              <a:rPr b="0" lang="en-US" sz="1200" spc="-1" strike="noStrike">
                <a:solidFill>
                  <a:srgbClr val="000000"/>
                </a:solidFill>
                <a:uFill>
                  <a:solidFill>
                    <a:srgbClr val="ffffff"/>
                  </a:solidFill>
                </a:uFill>
                <a:latin typeface="Meiryo UI"/>
                <a:ea typeface="Meiryo UI"/>
              </a:rPr>
              <a:t>HP</a:t>
            </a:r>
            <a:r>
              <a:rPr b="0" lang="en-US" sz="1200" spc="-1" strike="noStrike">
                <a:solidFill>
                  <a:srgbClr val="000000"/>
                </a:solidFill>
                <a:uFill>
                  <a:solidFill>
                    <a:srgbClr val="ffffff"/>
                  </a:solidFill>
                </a:uFill>
                <a:latin typeface="Meiryo UI"/>
                <a:ea typeface="Meiryo UI"/>
              </a:rPr>
              <a:t>で公表を予定しています。</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　「５．ホームページ・問い合わせ先」の</a:t>
            </a:r>
            <a:r>
              <a:rPr b="0" lang="en-US" sz="1200" spc="-1" strike="noStrike">
                <a:solidFill>
                  <a:srgbClr val="000000"/>
                </a:solidFill>
                <a:uFill>
                  <a:solidFill>
                    <a:srgbClr val="ffffff"/>
                  </a:solidFill>
                </a:uFill>
                <a:latin typeface="Meiryo UI"/>
                <a:ea typeface="Meiryo UI"/>
              </a:rPr>
              <a:t>URL</a:t>
            </a:r>
            <a:r>
              <a:rPr b="0" lang="en-US" sz="1200" spc="-1" strike="noStrike">
                <a:solidFill>
                  <a:srgbClr val="000000"/>
                </a:solidFill>
                <a:uFill>
                  <a:solidFill>
                    <a:srgbClr val="ffffff"/>
                  </a:solidFill>
                </a:uFill>
                <a:latin typeface="Meiryo UI"/>
                <a:ea typeface="Meiryo UI"/>
              </a:rPr>
              <a:t>先をご覧ください。</a:t>
            </a:r>
            <a:endParaRPr b="0" lang="en-US" sz="1800" spc="-1" strike="noStrike">
              <a:solidFill>
                <a:srgbClr val="000000"/>
              </a:solidFill>
              <a:uFill>
                <a:solidFill>
                  <a:srgbClr val="ffffff"/>
                </a:solidFill>
              </a:uFill>
              <a:latin typeface="Arial"/>
            </a:endParaRPr>
          </a:p>
        </p:txBody>
      </p:sp>
      <p:sp>
        <p:nvSpPr>
          <p:cNvPr id="432" name="CustomShape 6"/>
          <p:cNvSpPr/>
          <p:nvPr/>
        </p:nvSpPr>
        <p:spPr>
          <a:xfrm>
            <a:off x="260640" y="1522440"/>
            <a:ext cx="6480360" cy="111024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Meiryo UI"/>
                <a:ea typeface="Meiryo UI"/>
              </a:rPr>
              <a:t>　　①　申請書（原本）</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②　認定経営革新等支援機関による事前確認書</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③　その他、市区町村長が必要と認める書類</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④　返信用封筒</a:t>
            </a:r>
            <a:r>
              <a:rPr b="0" lang="en-US" sz="1100" spc="-1" strike="noStrike">
                <a:solidFill>
                  <a:srgbClr val="000000"/>
                </a:solidFill>
                <a:uFill>
                  <a:solidFill>
                    <a:srgbClr val="ffffff"/>
                  </a:solidFill>
                </a:uFill>
                <a:latin typeface="Meiryo UI"/>
                <a:ea typeface="Meiryo UI"/>
              </a:rPr>
              <a:t>（</a:t>
            </a:r>
            <a:r>
              <a:rPr b="0" lang="en-US" sz="1100" spc="-1" strike="noStrike">
                <a:solidFill>
                  <a:srgbClr val="000000"/>
                </a:solidFill>
                <a:uFill>
                  <a:solidFill>
                    <a:srgbClr val="ffffff"/>
                  </a:solidFill>
                </a:uFill>
                <a:latin typeface="Meiryo UI"/>
                <a:ea typeface="Meiryo UI"/>
              </a:rPr>
              <a:t>A4</a:t>
            </a:r>
            <a:r>
              <a:rPr b="0" lang="en-US" sz="1100" spc="-1" strike="noStrike">
                <a:solidFill>
                  <a:srgbClr val="000000"/>
                </a:solidFill>
                <a:uFill>
                  <a:solidFill>
                    <a:srgbClr val="ffffff"/>
                  </a:solidFill>
                </a:uFill>
                <a:latin typeface="Meiryo UI"/>
                <a:ea typeface="Meiryo UI"/>
              </a:rPr>
              <a:t>の認定書を折らずに返送可能なもの。返送用の宛先を記載し、切手</a:t>
            </a: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Meiryo UI"/>
                <a:ea typeface="Meiryo UI"/>
              </a:rPr>
              <a:t>　　　　　（申請書類と同程度の重量のものが送付可能な金額）を貼付して下さい。）</a:t>
            </a:r>
            <a:endParaRPr b="0" lang="en-US" sz="1800" spc="-1" strike="noStrike">
              <a:solidFill>
                <a:srgbClr val="000000"/>
              </a:solidFill>
              <a:uFill>
                <a:solidFill>
                  <a:srgbClr val="ffffff"/>
                </a:solidFill>
              </a:uFill>
              <a:latin typeface="Arial"/>
            </a:endParaRPr>
          </a:p>
        </p:txBody>
      </p:sp>
      <p:sp>
        <p:nvSpPr>
          <p:cNvPr id="433" name="CustomShape 7"/>
          <p:cNvSpPr/>
          <p:nvPr/>
        </p:nvSpPr>
        <p:spPr>
          <a:xfrm>
            <a:off x="319320" y="1295640"/>
            <a:ext cx="1133280" cy="269640"/>
          </a:xfrm>
          <a:prstGeom prst="roundRect">
            <a:avLst>
              <a:gd name="adj" fmla="val 16667"/>
            </a:avLst>
          </a:prstGeom>
          <a:solidFill>
            <a:srgbClr val="f2f2f2"/>
          </a:solidFill>
          <a:ln w="15840">
            <a:solidFill>
              <a:srgbClr val="000000"/>
            </a:solidFill>
            <a:round/>
          </a:ln>
        </p:spPr>
        <p:style>
          <a:lnRef idx="0"/>
          <a:fillRef idx="0"/>
          <a:effectRef idx="0"/>
          <a:fontRef idx="minor"/>
        </p:style>
        <p:txBody>
          <a:bodyPr lIns="90000" rIns="90000" tIns="45000" bIns="45000" anchor="ctr"/>
          <a:p>
            <a:pPr algn="ctr">
              <a:lnSpc>
                <a:spcPct val="100000"/>
              </a:lnSpc>
            </a:pPr>
            <a:r>
              <a:rPr b="0" lang="en-US" sz="1600" spc="-1" strike="noStrike">
                <a:solidFill>
                  <a:srgbClr val="000000"/>
                </a:solidFill>
                <a:uFill>
                  <a:solidFill>
                    <a:srgbClr val="ffffff"/>
                  </a:solidFill>
                </a:uFill>
                <a:latin typeface="Meiryo UI"/>
                <a:ea typeface="Meiryo UI"/>
              </a:rPr>
              <a:t>申請書類</a:t>
            </a:r>
            <a:endParaRPr b="0" lang="en-US" sz="1800" spc="-1" strike="noStrike">
              <a:solidFill>
                <a:srgbClr val="000000"/>
              </a:solidFill>
              <a:uFill>
                <a:solidFill>
                  <a:srgbClr val="ffffff"/>
                </a:solidFill>
              </a:uFill>
              <a:latin typeface="Arial"/>
            </a:endParaRPr>
          </a:p>
        </p:txBody>
      </p:sp>
      <p:sp>
        <p:nvSpPr>
          <p:cNvPr id="434" name="CustomShape 8"/>
          <p:cNvSpPr/>
          <p:nvPr/>
        </p:nvSpPr>
        <p:spPr>
          <a:xfrm>
            <a:off x="328320" y="2681640"/>
            <a:ext cx="3568680" cy="341640"/>
          </a:xfrm>
          <a:prstGeom prst="roundRect">
            <a:avLst>
              <a:gd name="adj" fmla="val 16667"/>
            </a:avLst>
          </a:prstGeom>
          <a:solidFill>
            <a:srgbClr val="f2f2f2"/>
          </a:solidFill>
          <a:ln w="15840">
            <a:solidFill>
              <a:srgbClr val="000000"/>
            </a:solidFill>
            <a:round/>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税制措置の対象となる設備を含む場合</a:t>
            </a:r>
            <a:endParaRPr b="0" lang="en-US" sz="1800" spc="-1" strike="noStrike">
              <a:solidFill>
                <a:srgbClr val="000000"/>
              </a:solidFill>
              <a:uFill>
                <a:solidFill>
                  <a:srgbClr val="ffffff"/>
                </a:solidFill>
              </a:uFill>
              <a:latin typeface="Arial"/>
            </a:endParaRPr>
          </a:p>
        </p:txBody>
      </p:sp>
      <p:sp>
        <p:nvSpPr>
          <p:cNvPr id="435" name="CustomShape 9"/>
          <p:cNvSpPr/>
          <p:nvPr/>
        </p:nvSpPr>
        <p:spPr>
          <a:xfrm>
            <a:off x="260640" y="3041640"/>
            <a:ext cx="6264360" cy="187092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Meiryo UI"/>
                <a:ea typeface="Meiryo UI"/>
              </a:rPr>
              <a:t>　上記①～④に加え以下の書類</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⑤　工業会証明書（写し）</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⑥　誓約書（⑤の追加提出を行う場合）</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※固定資産税の軽減措置を受ける際、ファイナンスリース取引であって、　　</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リース会社が固定資産税を納付する場合は下記⑦⑧も必要です。</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⑦　リース契約見積書（写し）</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⑧　リース事業協会が確認した軽減計算書（写し）</a:t>
            </a:r>
            <a:endParaRPr b="0" lang="en-US" sz="1800" spc="-1" strike="noStrike">
              <a:solidFill>
                <a:srgbClr val="000000"/>
              </a:solidFill>
              <a:uFill>
                <a:solidFill>
                  <a:srgbClr val="ffffff"/>
                </a:solidFill>
              </a:uFill>
              <a:latin typeface="Arial"/>
            </a:endParaRPr>
          </a:p>
        </p:txBody>
      </p:sp>
      <p:sp>
        <p:nvSpPr>
          <p:cNvPr id="436" name="CustomShape 10"/>
          <p:cNvSpPr/>
          <p:nvPr/>
        </p:nvSpPr>
        <p:spPr>
          <a:xfrm>
            <a:off x="261000" y="6003720"/>
            <a:ext cx="6335640" cy="431640"/>
          </a:xfrm>
          <a:prstGeom prst="roundRect">
            <a:avLst>
              <a:gd name="adj" fmla="val 16667"/>
            </a:avLst>
          </a:prstGeom>
          <a:solidFill>
            <a:srgbClr val="ff6600"/>
          </a:solidFill>
          <a:ln>
            <a:noFill/>
          </a:ln>
        </p:spPr>
        <p:style>
          <a:lnRef idx="0"/>
          <a:fillRef idx="0"/>
          <a:effectRef idx="0"/>
          <a:fontRef idx="minor"/>
        </p:style>
        <p:txBody>
          <a:bodyPr anchor="ctr"/>
          <a:p>
            <a:pPr>
              <a:lnSpc>
                <a:spcPct val="100000"/>
              </a:lnSpc>
            </a:pPr>
            <a:r>
              <a:rPr b="1" lang="en-US" sz="1600" spc="-1" strike="noStrike">
                <a:solidFill>
                  <a:srgbClr val="ffffff"/>
                </a:solidFill>
                <a:uFill>
                  <a:solidFill>
                    <a:srgbClr val="ffffff"/>
                  </a:solidFill>
                </a:uFill>
                <a:latin typeface="Meiryo UI"/>
                <a:ea typeface="Meiryo UI"/>
              </a:rPr>
              <a:t>４．手続き方法　 （３）変更申請</a:t>
            </a:r>
            <a:endParaRPr b="0" lang="en-US" sz="1800" spc="-1" strike="noStrike">
              <a:solidFill>
                <a:srgbClr val="000000"/>
              </a:solidFill>
              <a:uFill>
                <a:solidFill>
                  <a:srgbClr val="ffffff"/>
                </a:solidFill>
              </a:uFill>
              <a:latin typeface="Arial"/>
            </a:endParaRPr>
          </a:p>
        </p:txBody>
      </p:sp>
      <p:sp>
        <p:nvSpPr>
          <p:cNvPr id="437" name="CustomShape 11"/>
          <p:cNvSpPr/>
          <p:nvPr/>
        </p:nvSpPr>
        <p:spPr>
          <a:xfrm>
            <a:off x="303840" y="6471720"/>
            <a:ext cx="1698480" cy="312120"/>
          </a:xfrm>
          <a:prstGeom prst="roundRect">
            <a:avLst>
              <a:gd name="adj" fmla="val 16667"/>
            </a:avLst>
          </a:prstGeom>
          <a:solidFill>
            <a:srgbClr val="d9d9d9"/>
          </a:solidFill>
          <a:ln w="9360">
            <a:solidFill>
              <a:srgbClr val="000000"/>
            </a:solidFill>
            <a:round/>
          </a:ln>
        </p:spPr>
        <p:style>
          <a:lnRef idx="0"/>
          <a:fillRef idx="0"/>
          <a:effectRef idx="0"/>
          <a:fontRef idx="minor"/>
        </p:style>
        <p:txBody>
          <a:bodyPr lIns="90000" rIns="90000" tIns="45000" bIns="45000" anchor="ctr"/>
          <a:p>
            <a:pPr algn="ctr">
              <a:lnSpc>
                <a:spcPct val="100000"/>
              </a:lnSpc>
            </a:pPr>
            <a:r>
              <a:rPr b="0" lang="en-US" sz="1400" spc="-1" strike="noStrike">
                <a:solidFill>
                  <a:srgbClr val="000000"/>
                </a:solidFill>
                <a:uFill>
                  <a:solidFill>
                    <a:srgbClr val="ffffff"/>
                  </a:solidFill>
                </a:uFill>
                <a:latin typeface="Meiryo UI"/>
                <a:ea typeface="Meiryo UI"/>
              </a:rPr>
              <a:t>変更申請について</a:t>
            </a:r>
            <a:endParaRPr b="0" lang="en-US" sz="1800" spc="-1" strike="noStrike">
              <a:solidFill>
                <a:srgbClr val="000000"/>
              </a:solidFill>
              <a:uFill>
                <a:solidFill>
                  <a:srgbClr val="ffffff"/>
                </a:solidFill>
              </a:uFill>
              <a:latin typeface="Arial"/>
            </a:endParaRPr>
          </a:p>
        </p:txBody>
      </p:sp>
      <p:sp>
        <p:nvSpPr>
          <p:cNvPr id="438" name="CustomShape 12"/>
          <p:cNvSpPr/>
          <p:nvPr/>
        </p:nvSpPr>
        <p:spPr>
          <a:xfrm>
            <a:off x="306000" y="6831720"/>
            <a:ext cx="6185880" cy="1261080"/>
          </a:xfrm>
          <a:prstGeom prst="rect">
            <a:avLst/>
          </a:prstGeom>
          <a:noFill/>
          <a:ln cap="rnd">
            <a:solidFill>
              <a:srgbClr val="000000"/>
            </a:solidFill>
            <a:custDash/>
          </a:ln>
        </p:spPr>
        <p:style>
          <a:lnRef idx="0"/>
          <a:fillRef idx="0"/>
          <a:effectRef idx="0"/>
          <a:fontRef idx="minor"/>
        </p:style>
        <p:txBody>
          <a:bodyPr lIns="90000" rIns="90000" tIns="45000" bIns="45000"/>
          <a:p>
            <a:pPr marL="171360" indent="-171000">
              <a:lnSpc>
                <a:spcPct val="100000"/>
              </a:lnSpc>
              <a:buClr>
                <a:srgbClr val="000000"/>
              </a:buClr>
              <a:buFont typeface="Wingdings" charset="2"/>
              <a:buChar char=""/>
            </a:pPr>
            <a:r>
              <a:rPr b="0" lang="en-US" sz="1200" spc="-1" strike="noStrike">
                <a:solidFill>
                  <a:srgbClr val="000000"/>
                </a:solidFill>
                <a:uFill>
                  <a:solidFill>
                    <a:srgbClr val="ffffff"/>
                  </a:solidFill>
                </a:uFill>
                <a:latin typeface="Meiryo UI"/>
                <a:ea typeface="Meiryo UI"/>
              </a:rPr>
              <a:t>認定を受けた中小企業者等は、当該認定に係る「先端設備等導入計画」を変更しようとするとき（設備の追加取得等）は、その認定をした市区町村の変更認定を受けなければなりません。</a:t>
            </a:r>
            <a:endParaRPr b="0" lang="en-US" sz="1800" spc="-1" strike="noStrike">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b="0" lang="en-US" sz="1200" spc="-1" strike="noStrike">
                <a:solidFill>
                  <a:srgbClr val="000000"/>
                </a:solidFill>
                <a:uFill>
                  <a:solidFill>
                    <a:srgbClr val="ffffff"/>
                  </a:solidFill>
                </a:uFill>
                <a:latin typeface="Meiryo UI"/>
                <a:ea typeface="Meiryo UI"/>
              </a:rPr>
              <a:t>なお、設備の取得金額・資金調達額の若干の変更、法人の代表者の交代等、第４１条第１項の認定基準に照らし、認定を受けた「先端設備等導入計画」の趣旨を変えないような軽微な変更は、変更申請は不要です。</a:t>
            </a:r>
            <a:endParaRPr b="0" lang="en-US" sz="1800" spc="-1" strike="noStrike">
              <a:solidFill>
                <a:srgbClr val="000000"/>
              </a:solidFill>
              <a:uFill>
                <a:solidFill>
                  <a:srgbClr val="ffffff"/>
                </a:solidFill>
              </a:uFill>
              <a:latin typeface="Arial"/>
            </a:endParaRPr>
          </a:p>
        </p:txBody>
      </p:sp>
      <p:sp>
        <p:nvSpPr>
          <p:cNvPr id="439" name="CustomShape 13"/>
          <p:cNvSpPr/>
          <p:nvPr/>
        </p:nvSpPr>
        <p:spPr>
          <a:xfrm>
            <a:off x="303840" y="8013600"/>
            <a:ext cx="4168800" cy="312480"/>
          </a:xfrm>
          <a:prstGeom prst="roundRect">
            <a:avLst>
              <a:gd name="adj" fmla="val 16667"/>
            </a:avLst>
          </a:prstGeom>
          <a:solidFill>
            <a:srgbClr val="d9d9d9"/>
          </a:solidFill>
          <a:ln w="9360">
            <a:solidFill>
              <a:srgbClr val="000000"/>
            </a:solidFill>
            <a:round/>
          </a:ln>
        </p:spPr>
        <p:style>
          <a:lnRef idx="0"/>
          <a:fillRef idx="0"/>
          <a:effectRef idx="0"/>
          <a:fontRef idx="minor"/>
        </p:style>
        <p:txBody>
          <a:bodyPr lIns="90000" rIns="90000" tIns="45000" bIns="45000" anchor="ctr"/>
          <a:p>
            <a:pPr>
              <a:lnSpc>
                <a:spcPct val="100000"/>
              </a:lnSpc>
            </a:pPr>
            <a:r>
              <a:rPr b="0" lang="en-US" sz="1400" spc="-1" strike="noStrike">
                <a:solidFill>
                  <a:srgbClr val="000000"/>
                </a:solidFill>
                <a:uFill>
                  <a:solidFill>
                    <a:srgbClr val="ffffff"/>
                  </a:solidFill>
                </a:uFill>
                <a:latin typeface="Meiryo UI"/>
                <a:ea typeface="Meiryo UI"/>
              </a:rPr>
              <a:t>先端設備等導入計画変更認定申請書の入手方法</a:t>
            </a:r>
            <a:endParaRPr b="0" lang="en-US" sz="1800" spc="-1" strike="noStrike">
              <a:solidFill>
                <a:srgbClr val="000000"/>
              </a:solidFill>
              <a:uFill>
                <a:solidFill>
                  <a:srgbClr val="ffffff"/>
                </a:solidFill>
              </a:uFill>
              <a:latin typeface="Arial"/>
            </a:endParaRPr>
          </a:p>
        </p:txBody>
      </p:sp>
      <p:sp>
        <p:nvSpPr>
          <p:cNvPr id="440" name="CustomShape 14"/>
          <p:cNvSpPr/>
          <p:nvPr/>
        </p:nvSpPr>
        <p:spPr>
          <a:xfrm>
            <a:off x="298440" y="8409600"/>
            <a:ext cx="6108120" cy="455400"/>
          </a:xfrm>
          <a:prstGeom prst="rect">
            <a:avLst/>
          </a:prstGeom>
          <a:noFill/>
          <a:ln cap="rnd">
            <a:solidFill>
              <a:srgbClr val="000000"/>
            </a:solidFill>
            <a:custDash/>
          </a:ln>
        </p:spPr>
        <p:style>
          <a:lnRef idx="0"/>
          <a:fillRef idx="0"/>
          <a:effectRef idx="0"/>
          <a:fontRef idx="minor"/>
        </p:style>
        <p:txBody>
          <a:bodyPr lIns="90000" rIns="90000" tIns="45000" bIns="45000"/>
          <a:p>
            <a:pPr marL="171360" indent="-171000">
              <a:lnSpc>
                <a:spcPct val="100000"/>
              </a:lnSpc>
              <a:buClr>
                <a:srgbClr val="000000"/>
              </a:buClr>
              <a:buFont typeface="Wingdings" charset="2"/>
              <a:buChar char=""/>
            </a:pPr>
            <a:r>
              <a:rPr b="0" lang="en-US" sz="1200" spc="-1" strike="noStrike">
                <a:solidFill>
                  <a:srgbClr val="000000"/>
                </a:solidFill>
                <a:uFill>
                  <a:solidFill>
                    <a:srgbClr val="ffffff"/>
                  </a:solidFill>
                </a:uFill>
                <a:latin typeface="Meiryo UI"/>
                <a:ea typeface="Meiryo UI"/>
              </a:rPr>
              <a:t>様式は以下の</a:t>
            </a:r>
            <a:r>
              <a:rPr b="0" lang="en-US" sz="1200" spc="-1" strike="noStrike">
                <a:solidFill>
                  <a:srgbClr val="000000"/>
                </a:solidFill>
                <a:uFill>
                  <a:solidFill>
                    <a:srgbClr val="ffffff"/>
                  </a:solidFill>
                </a:uFill>
                <a:latin typeface="Meiryo UI"/>
                <a:ea typeface="Meiryo UI"/>
              </a:rPr>
              <a:t>URL</a:t>
            </a:r>
            <a:r>
              <a:rPr b="0" lang="en-US" sz="1200" spc="-1" strike="noStrike">
                <a:solidFill>
                  <a:srgbClr val="000000"/>
                </a:solidFill>
                <a:uFill>
                  <a:solidFill>
                    <a:srgbClr val="ffffff"/>
                  </a:solidFill>
                </a:uFill>
                <a:latin typeface="Meiryo UI"/>
                <a:ea typeface="Meiryo UI"/>
              </a:rPr>
              <a:t>からダウンロードできます。</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　　</a:t>
            </a:r>
            <a:r>
              <a:rPr b="0" lang="en-US" sz="1200" spc="-1" strike="noStrike" u="sng">
                <a:solidFill>
                  <a:srgbClr val="0080ff"/>
                </a:solidFill>
                <a:uFill>
                  <a:solidFill>
                    <a:srgbClr val="ffffff"/>
                  </a:solidFill>
                </a:uFill>
                <a:latin typeface="Meiryo UI"/>
                <a:ea typeface="Meiryo UI"/>
                <a:hlinkClick r:id="rId1"/>
              </a:rPr>
              <a:t>http://www.chusho.meti.go.jp/keiei/seisansei/index.html</a:t>
            </a:r>
            <a:endParaRPr b="0" lang="en-US" sz="1800" spc="-1" strike="noStrike">
              <a:solidFill>
                <a:srgbClr val="000000"/>
              </a:solidFill>
              <a:uFill>
                <a:solidFill>
                  <a:srgbClr val="ffffff"/>
                </a:solidFill>
              </a:uFill>
              <a:latin typeface="Arial"/>
            </a:endParaRPr>
          </a:p>
        </p:txBody>
      </p:sp>
      <p:sp>
        <p:nvSpPr>
          <p:cNvPr id="441" name="CustomShape 15"/>
          <p:cNvSpPr/>
          <p:nvPr/>
        </p:nvSpPr>
        <p:spPr>
          <a:xfrm>
            <a:off x="-135360" y="8657280"/>
            <a:ext cx="519840" cy="486360"/>
          </a:xfrm>
          <a:prstGeom prst="rect">
            <a:avLst/>
          </a:prstGeom>
          <a:noFill/>
          <a:ln>
            <a:noFill/>
          </a:ln>
        </p:spPr>
        <p:style>
          <a:lnRef idx="0"/>
          <a:fillRef idx="0"/>
          <a:effectRef idx="0"/>
          <a:fontRef idx="minor"/>
        </p:style>
        <p:txBody>
          <a:bodyPr anchor="ctr"/>
          <a:p>
            <a:pPr algn="r">
              <a:lnSpc>
                <a:spcPct val="100000"/>
              </a:lnSpc>
            </a:pPr>
            <a:r>
              <a:rPr b="0" lang="en-US" sz="2000" spc="-1" strike="noStrike">
                <a:solidFill>
                  <a:srgbClr val="8b8b8b"/>
                </a:solidFill>
                <a:uFill>
                  <a:solidFill>
                    <a:srgbClr val="ffffff"/>
                  </a:solidFill>
                </a:uFill>
                <a:latin typeface="游ゴシック"/>
                <a:ea typeface="游ゴシック"/>
              </a:rPr>
              <a:t>13</a:t>
            </a:r>
            <a:endParaRPr b="0" lang="en-US" sz="1800" spc="-1" strike="noStrike">
              <a:solidFill>
                <a:srgbClr val="000000"/>
              </a:solidFill>
              <a:uFill>
                <a:solidFill>
                  <a:srgbClr val="ffffff"/>
                </a:solidFill>
              </a:uFill>
              <a:latin typeface="Arial"/>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2" name="CustomShape 1"/>
          <p:cNvSpPr/>
          <p:nvPr/>
        </p:nvSpPr>
        <p:spPr>
          <a:xfrm>
            <a:off x="279000" y="216000"/>
            <a:ext cx="6299640" cy="8747640"/>
          </a:xfrm>
          <a:prstGeom prst="rect">
            <a:avLst/>
          </a:prstGeom>
          <a:noFill/>
          <a:ln w="12600">
            <a:solidFill>
              <a:srgbClr val="000000"/>
            </a:solidFill>
            <a:miter/>
          </a:ln>
        </p:spPr>
        <p:style>
          <a:lnRef idx="0"/>
          <a:fillRef idx="0"/>
          <a:effectRef idx="0"/>
          <a:fontRef idx="minor"/>
        </p:style>
      </p:sp>
      <p:sp>
        <p:nvSpPr>
          <p:cNvPr id="443" name="CustomShape 2"/>
          <p:cNvSpPr/>
          <p:nvPr/>
        </p:nvSpPr>
        <p:spPr>
          <a:xfrm>
            <a:off x="5321160" y="8657280"/>
            <a:ext cx="1599840" cy="486360"/>
          </a:xfrm>
          <a:prstGeom prst="rect">
            <a:avLst/>
          </a:prstGeom>
          <a:noFill/>
          <a:ln>
            <a:noFill/>
          </a:ln>
        </p:spPr>
        <p:style>
          <a:lnRef idx="0"/>
          <a:fillRef idx="0"/>
          <a:effectRef idx="0"/>
          <a:fontRef idx="minor"/>
        </p:style>
        <p:txBody>
          <a:bodyPr anchor="ctr"/>
          <a:p>
            <a:pPr algn="r">
              <a:lnSpc>
                <a:spcPct val="100000"/>
              </a:lnSpc>
            </a:pPr>
            <a:r>
              <a:rPr b="0" lang="en-US" sz="2000" spc="-1" strike="noStrike">
                <a:solidFill>
                  <a:srgbClr val="8b8b8b"/>
                </a:solidFill>
                <a:uFill>
                  <a:solidFill>
                    <a:srgbClr val="ffffff"/>
                  </a:solidFill>
                </a:uFill>
                <a:latin typeface="游ゴシック"/>
              </a:rPr>
              <a:t>14</a:t>
            </a:r>
            <a:endParaRPr b="0" lang="en-US" sz="1800" spc="-1" strike="noStrike">
              <a:solidFill>
                <a:srgbClr val="000000"/>
              </a:solidFill>
              <a:uFill>
                <a:solidFill>
                  <a:srgbClr val="ffffff"/>
                </a:solidFill>
              </a:uFill>
              <a:latin typeface="Arial"/>
            </a:endParaRPr>
          </a:p>
        </p:txBody>
      </p:sp>
      <p:sp>
        <p:nvSpPr>
          <p:cNvPr id="444" name="CustomShape 3"/>
          <p:cNvSpPr/>
          <p:nvPr/>
        </p:nvSpPr>
        <p:spPr>
          <a:xfrm>
            <a:off x="296640" y="1286640"/>
            <a:ext cx="6264360" cy="2783880"/>
          </a:xfrm>
          <a:prstGeom prst="rect">
            <a:avLst/>
          </a:prstGeom>
          <a:noFill/>
          <a:ln>
            <a:noFill/>
          </a:ln>
        </p:spPr>
        <p:style>
          <a:lnRef idx="0"/>
          <a:fillRef idx="0"/>
          <a:effectRef idx="0"/>
          <a:fontRef idx="minor"/>
        </p:style>
        <p:txBody>
          <a:bodyPr lIns="90000" rIns="90000" tIns="45000" bIns="45000"/>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①　変更申請書（原本）</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②　先端設備等導入計画（変更後）</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a:t>
            </a:r>
            <a:r>
              <a:rPr b="0" lang="en-US" sz="1400" spc="-1" strike="noStrike">
                <a:solidFill>
                  <a:srgbClr val="ff0000"/>
                </a:solidFill>
                <a:uFill>
                  <a:solidFill>
                    <a:srgbClr val="ffffff"/>
                  </a:solidFill>
                </a:uFill>
                <a:latin typeface="Meiryo UI"/>
                <a:ea typeface="Meiryo UI"/>
              </a:rPr>
              <a:t>（</a:t>
            </a:r>
            <a:r>
              <a:rPr b="0" lang="en-US" sz="1400" spc="-1" strike="noStrike" u="sng">
                <a:solidFill>
                  <a:srgbClr val="ff0000"/>
                </a:solidFill>
                <a:uFill>
                  <a:solidFill>
                    <a:srgbClr val="ffffff"/>
                  </a:solidFill>
                </a:uFill>
                <a:latin typeface="Meiryo UI"/>
                <a:ea typeface="Meiryo UI"/>
              </a:rPr>
              <a:t>認定を受けた「先端設備等導入計画」を修正する形で作成してください。</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ff0000"/>
                </a:solidFill>
                <a:uFill>
                  <a:solidFill>
                    <a:srgbClr val="ffffff"/>
                  </a:solidFill>
                </a:uFill>
                <a:latin typeface="Meiryo UI"/>
                <a:ea typeface="Meiryo UI"/>
              </a:rPr>
              <a:t>　　　</a:t>
            </a:r>
            <a:r>
              <a:rPr b="0" lang="en-US" sz="1400" spc="-1" strike="noStrike" u="sng">
                <a:solidFill>
                  <a:srgbClr val="ff0000"/>
                </a:solidFill>
                <a:uFill>
                  <a:solidFill>
                    <a:srgbClr val="ffffff"/>
                  </a:solidFill>
                </a:uFill>
                <a:latin typeface="Meiryo UI"/>
                <a:ea typeface="Meiryo UI"/>
              </a:rPr>
              <a:t>変更・追記部分については、変更点がわかりやすいよう下線を引いてください。</a:t>
            </a:r>
            <a:r>
              <a:rPr b="0" lang="en-US" sz="1400" spc="-1" strike="noStrike">
                <a:solidFill>
                  <a:srgbClr val="ff0000"/>
                </a:solidFill>
                <a:uFill>
                  <a:solidFill>
                    <a:srgbClr val="ffffff"/>
                  </a:solidFill>
                </a:uFill>
                <a:latin typeface="Meiryo UI"/>
                <a:ea typeface="Meiryo UI"/>
              </a:rPr>
              <a:t>）</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③　認定経営革新等支援機関による事前確認書</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④　旧先端設備等導入計画の写し（認定後返送されたもののコピー）</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a:t>
            </a:r>
            <a:r>
              <a:rPr b="0" lang="en-US" sz="1400" spc="-1" strike="noStrike">
                <a:solidFill>
                  <a:srgbClr val="ff0000"/>
                </a:solidFill>
                <a:uFill>
                  <a:solidFill>
                    <a:srgbClr val="ffffff"/>
                  </a:solidFill>
                </a:uFill>
                <a:latin typeface="Meiryo UI"/>
                <a:ea typeface="Meiryo UI"/>
              </a:rPr>
              <a:t>（</a:t>
            </a:r>
            <a:r>
              <a:rPr b="0" lang="en-US" sz="1400" spc="-1" strike="noStrike" u="sng">
                <a:solidFill>
                  <a:srgbClr val="ff0000"/>
                </a:solidFill>
                <a:uFill>
                  <a:solidFill>
                    <a:srgbClr val="ffffff"/>
                  </a:solidFill>
                </a:uFill>
                <a:latin typeface="Meiryo UI"/>
                <a:ea typeface="Meiryo UI"/>
              </a:rPr>
              <a:t>変更前の計画である事を、計画書内に手書き等で記載ください。</a:t>
            </a:r>
            <a:r>
              <a:rPr b="0" lang="en-US" sz="1400" spc="-1" strike="noStrike">
                <a:solidFill>
                  <a:srgbClr val="ff0000"/>
                </a:solidFill>
                <a:uFill>
                  <a:solidFill>
                    <a:srgbClr val="ffffff"/>
                  </a:solidFill>
                </a:uFill>
                <a:latin typeface="Meiryo UI"/>
                <a:ea typeface="Meiryo UI"/>
              </a:rPr>
              <a:t>）</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⑤　返信用封筒</a:t>
            </a:r>
            <a:r>
              <a:rPr b="0" lang="en-US" sz="1100" spc="-1" strike="noStrike">
                <a:solidFill>
                  <a:srgbClr val="000000"/>
                </a:solidFill>
                <a:uFill>
                  <a:solidFill>
                    <a:srgbClr val="ffffff"/>
                  </a:solidFill>
                </a:uFill>
                <a:latin typeface="Meiryo UI"/>
                <a:ea typeface="Meiryo UI"/>
              </a:rPr>
              <a:t>（</a:t>
            </a:r>
            <a:r>
              <a:rPr b="0" lang="en-US" sz="1100" spc="-1" strike="noStrike">
                <a:solidFill>
                  <a:srgbClr val="000000"/>
                </a:solidFill>
                <a:uFill>
                  <a:solidFill>
                    <a:srgbClr val="ffffff"/>
                  </a:solidFill>
                </a:uFill>
                <a:latin typeface="Meiryo UI"/>
                <a:ea typeface="Meiryo UI"/>
              </a:rPr>
              <a:t>A4</a:t>
            </a:r>
            <a:r>
              <a:rPr b="0" lang="en-US" sz="1100" spc="-1" strike="noStrike">
                <a:solidFill>
                  <a:srgbClr val="000000"/>
                </a:solidFill>
                <a:uFill>
                  <a:solidFill>
                    <a:srgbClr val="ffffff"/>
                  </a:solidFill>
                </a:uFill>
                <a:latin typeface="Meiryo UI"/>
                <a:ea typeface="Meiryo UI"/>
              </a:rPr>
              <a:t>の認定書を折らずに返送可能なもの。返送用の宛先を記載し、切手</a:t>
            </a: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Meiryo UI"/>
                <a:ea typeface="Meiryo UI"/>
              </a:rPr>
              <a:t>　　　（申請書類と同程度の重量のものが送付可能な金額）を貼付してください。）</a:t>
            </a:r>
            <a:endParaRPr b="0" lang="en-US" sz="1800" spc="-1" strike="noStrike">
              <a:solidFill>
                <a:srgbClr val="000000"/>
              </a:solidFill>
              <a:uFill>
                <a:solidFill>
                  <a:srgbClr val="ffffff"/>
                </a:solidFill>
              </a:uFill>
              <a:latin typeface="Arial"/>
            </a:endParaRPr>
          </a:p>
        </p:txBody>
      </p:sp>
      <p:sp>
        <p:nvSpPr>
          <p:cNvPr id="445" name="CustomShape 4"/>
          <p:cNvSpPr/>
          <p:nvPr/>
        </p:nvSpPr>
        <p:spPr>
          <a:xfrm>
            <a:off x="308520" y="1337760"/>
            <a:ext cx="1247760" cy="280800"/>
          </a:xfrm>
          <a:prstGeom prst="roundRect">
            <a:avLst>
              <a:gd name="adj" fmla="val 16667"/>
            </a:avLst>
          </a:prstGeom>
          <a:solidFill>
            <a:srgbClr val="e7e6e6"/>
          </a:solidFill>
          <a:ln w="12600">
            <a:solidFill>
              <a:srgbClr val="000000"/>
            </a:solidFill>
            <a:miter/>
          </a:ln>
        </p:spPr>
        <p:style>
          <a:lnRef idx="0"/>
          <a:fillRef idx="0"/>
          <a:effectRef idx="0"/>
          <a:fontRef idx="minor"/>
        </p:style>
        <p:txBody>
          <a:bodyPr lIns="90000" rIns="90000" tIns="45000" bIns="45000" anchor="ctr"/>
          <a:p>
            <a:pPr algn="ctr">
              <a:lnSpc>
                <a:spcPct val="100000"/>
              </a:lnSpc>
            </a:pPr>
            <a:r>
              <a:rPr b="0" lang="en-US" sz="1600" spc="-1" strike="noStrike">
                <a:solidFill>
                  <a:srgbClr val="000000"/>
                </a:solidFill>
                <a:uFill>
                  <a:solidFill>
                    <a:srgbClr val="ffffff"/>
                  </a:solidFill>
                </a:uFill>
                <a:latin typeface="Meiryo UI"/>
                <a:ea typeface="Meiryo UI"/>
              </a:rPr>
              <a:t>申請書類</a:t>
            </a:r>
            <a:endParaRPr b="0" lang="en-US" sz="1800" spc="-1" strike="noStrike">
              <a:solidFill>
                <a:srgbClr val="000000"/>
              </a:solidFill>
              <a:uFill>
                <a:solidFill>
                  <a:srgbClr val="ffffff"/>
                </a:solidFill>
              </a:uFill>
              <a:latin typeface="Arial"/>
            </a:endParaRPr>
          </a:p>
        </p:txBody>
      </p:sp>
      <p:sp>
        <p:nvSpPr>
          <p:cNvPr id="446" name="CustomShape 5"/>
          <p:cNvSpPr/>
          <p:nvPr/>
        </p:nvSpPr>
        <p:spPr>
          <a:xfrm>
            <a:off x="224640" y="4248000"/>
            <a:ext cx="6264360" cy="187092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Meiryo UI"/>
                <a:ea typeface="Meiryo UI"/>
              </a:rPr>
              <a:t>　上記①～⑤に加え以下の書類</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⑥　工業会証明書（写し）</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⑦　誓約書（⑥の追加提出を行う場合）</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※固定資産税の軽減措置を受ける際、ファイナンスリース取引であって、　　</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リース会社が固定資産税を納付する場合は下記⑧⑨も必要です。</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⑧　リース契約見積書（写し）</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⑨　リース事業協会が確認した軽減計算書（写し）</a:t>
            </a:r>
            <a:endParaRPr b="0" lang="en-US" sz="1800" spc="-1" strike="noStrike">
              <a:solidFill>
                <a:srgbClr val="000000"/>
              </a:solidFill>
              <a:uFill>
                <a:solidFill>
                  <a:srgbClr val="ffffff"/>
                </a:solidFill>
              </a:uFill>
              <a:latin typeface="Arial"/>
            </a:endParaRPr>
          </a:p>
        </p:txBody>
      </p:sp>
      <p:sp>
        <p:nvSpPr>
          <p:cNvPr id="447" name="CustomShape 6"/>
          <p:cNvSpPr/>
          <p:nvPr/>
        </p:nvSpPr>
        <p:spPr>
          <a:xfrm>
            <a:off x="272880" y="185040"/>
            <a:ext cx="6335640" cy="431640"/>
          </a:xfrm>
          <a:prstGeom prst="roundRect">
            <a:avLst>
              <a:gd name="adj" fmla="val 16667"/>
            </a:avLst>
          </a:prstGeom>
          <a:solidFill>
            <a:srgbClr val="ff6600"/>
          </a:solidFill>
          <a:ln>
            <a:noFill/>
          </a:ln>
        </p:spPr>
        <p:style>
          <a:lnRef idx="0"/>
          <a:fillRef idx="0"/>
          <a:effectRef idx="0"/>
          <a:fontRef idx="minor"/>
        </p:style>
        <p:txBody>
          <a:bodyPr anchor="ctr"/>
          <a:p>
            <a:pPr>
              <a:lnSpc>
                <a:spcPct val="100000"/>
              </a:lnSpc>
            </a:pPr>
            <a:r>
              <a:rPr b="1" lang="en-US" sz="1600" spc="-1" strike="noStrike">
                <a:solidFill>
                  <a:srgbClr val="ffffff"/>
                </a:solidFill>
                <a:uFill>
                  <a:solidFill>
                    <a:srgbClr val="ffffff"/>
                  </a:solidFill>
                </a:uFill>
                <a:latin typeface="Meiryo UI"/>
                <a:ea typeface="Meiryo UI"/>
              </a:rPr>
              <a:t>４．手続き方法　（３）変更申請提出書類</a:t>
            </a:r>
            <a:endParaRPr b="0" lang="en-US" sz="1800" spc="-1" strike="noStrike">
              <a:solidFill>
                <a:srgbClr val="000000"/>
              </a:solidFill>
              <a:uFill>
                <a:solidFill>
                  <a:srgbClr val="ffffff"/>
                </a:solidFill>
              </a:uFill>
              <a:latin typeface="Arial"/>
            </a:endParaRPr>
          </a:p>
        </p:txBody>
      </p:sp>
      <p:sp>
        <p:nvSpPr>
          <p:cNvPr id="448" name="CustomShape 7"/>
          <p:cNvSpPr/>
          <p:nvPr/>
        </p:nvSpPr>
        <p:spPr>
          <a:xfrm>
            <a:off x="260640" y="6120360"/>
            <a:ext cx="6335640" cy="431640"/>
          </a:xfrm>
          <a:prstGeom prst="roundRect">
            <a:avLst>
              <a:gd name="adj" fmla="val 16667"/>
            </a:avLst>
          </a:prstGeom>
          <a:solidFill>
            <a:srgbClr val="ff6600"/>
          </a:solidFill>
          <a:ln>
            <a:noFill/>
          </a:ln>
        </p:spPr>
        <p:style>
          <a:lnRef idx="0"/>
          <a:fillRef idx="0"/>
          <a:effectRef idx="0"/>
          <a:fontRef idx="minor"/>
        </p:style>
        <p:txBody>
          <a:bodyPr anchor="ctr"/>
          <a:p>
            <a:pPr>
              <a:lnSpc>
                <a:spcPct val="100000"/>
              </a:lnSpc>
            </a:pPr>
            <a:r>
              <a:rPr b="1" lang="en-US" sz="1600" spc="-1" strike="noStrike">
                <a:solidFill>
                  <a:srgbClr val="ffffff"/>
                </a:solidFill>
                <a:uFill>
                  <a:solidFill>
                    <a:srgbClr val="ffffff"/>
                  </a:solidFill>
                </a:uFill>
                <a:latin typeface="Meiryo UI"/>
                <a:ea typeface="Meiryo UI"/>
              </a:rPr>
              <a:t>５．ホームページ・問い合わせ先</a:t>
            </a:r>
            <a:endParaRPr b="0" lang="en-US" sz="1800" spc="-1" strike="noStrike">
              <a:solidFill>
                <a:srgbClr val="000000"/>
              </a:solidFill>
              <a:uFill>
                <a:solidFill>
                  <a:srgbClr val="ffffff"/>
                </a:solidFill>
              </a:uFill>
              <a:latin typeface="Arial"/>
            </a:endParaRPr>
          </a:p>
        </p:txBody>
      </p:sp>
      <p:sp>
        <p:nvSpPr>
          <p:cNvPr id="449" name="CustomShape 8"/>
          <p:cNvSpPr/>
          <p:nvPr/>
        </p:nvSpPr>
        <p:spPr>
          <a:xfrm>
            <a:off x="329040" y="6599880"/>
            <a:ext cx="6198840" cy="2363760"/>
          </a:xfrm>
          <a:prstGeom prst="rect">
            <a:avLst/>
          </a:prstGeom>
          <a:noFill/>
          <a:ln w="12600">
            <a:noFill/>
          </a:ln>
        </p:spPr>
        <p:style>
          <a:lnRef idx="0"/>
          <a:fillRef idx="0"/>
          <a:effectRef idx="0"/>
          <a:fontRef idx="minor"/>
        </p:style>
        <p:txBody>
          <a:bodyPr lIns="90000" rIns="90000" tIns="45000" bIns="45000"/>
          <a:p>
            <a:pPr>
              <a:lnSpc>
                <a:spcPct val="100000"/>
              </a:lnSpc>
            </a:pPr>
            <a:r>
              <a:rPr b="0" lang="en-US" sz="1600" spc="-1" strike="noStrike">
                <a:solidFill>
                  <a:srgbClr val="000000"/>
                </a:solidFill>
                <a:uFill>
                  <a:solidFill>
                    <a:srgbClr val="ffffff"/>
                  </a:solidFill>
                </a:uFill>
                <a:latin typeface="Meiryo UI"/>
                <a:ea typeface="Meiryo UI"/>
              </a:rPr>
              <a:t>＜ホームページ＞</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生産性向上特別措置法による支援</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a:t>
            </a:r>
            <a:r>
              <a:rPr b="0" lang="en-US" sz="1400" spc="-1" strike="noStrike" u="sng">
                <a:solidFill>
                  <a:srgbClr val="0563c1"/>
                </a:solidFill>
                <a:uFill>
                  <a:solidFill>
                    <a:srgbClr val="ffffff"/>
                  </a:solidFill>
                </a:uFill>
                <a:latin typeface="Meiryo UI"/>
                <a:ea typeface="Meiryo UI"/>
                <a:hlinkClick r:id="rId1"/>
              </a:rPr>
              <a:t>http://www.chusho.meti.go.jp/keiei/seisansei/index.html</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（中小企業庁ＨＰ　→　経営サポート　→　生産性向上特別措置法による支援）</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＜問い合わせ先＞</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　</a:t>
            </a:r>
            <a:r>
              <a:rPr b="0" lang="en-US" sz="1600" spc="-1" strike="noStrike">
                <a:solidFill>
                  <a:srgbClr val="000000"/>
                </a:solidFill>
                <a:uFill>
                  <a:solidFill>
                    <a:srgbClr val="ffffff"/>
                  </a:solidFill>
                </a:uFill>
                <a:latin typeface="Meiryo UI"/>
                <a:ea typeface="Meiryo UI"/>
              </a:rPr>
              <a:t>新たに導入する設備が所在する市区町村</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（「導入促進基本計画」の同意を受けた市区町村に限る）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同意を受けている市町村のリストは上記中小企業庁の</a:t>
            </a:r>
            <a:r>
              <a:rPr b="0" lang="en-US" sz="1400" spc="-1" strike="noStrike">
                <a:solidFill>
                  <a:srgbClr val="000000"/>
                </a:solidFill>
                <a:uFill>
                  <a:solidFill>
                    <a:srgbClr val="ffffff"/>
                  </a:solidFill>
                </a:uFill>
                <a:latin typeface="Meiryo UI"/>
                <a:ea typeface="Meiryo UI"/>
              </a:rPr>
              <a:t>HP</a:t>
            </a:r>
            <a:r>
              <a:rPr b="0" lang="en-US" sz="1400" spc="-1" strike="noStrike">
                <a:solidFill>
                  <a:srgbClr val="000000"/>
                </a:solidFill>
                <a:uFill>
                  <a:solidFill>
                    <a:srgbClr val="ffffff"/>
                  </a:solidFill>
                </a:uFill>
                <a:latin typeface="Meiryo UI"/>
                <a:ea typeface="Meiryo UI"/>
              </a:rPr>
              <a:t>で公表を予定しております。</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450" name="CustomShape 9"/>
          <p:cNvSpPr/>
          <p:nvPr/>
        </p:nvSpPr>
        <p:spPr>
          <a:xfrm>
            <a:off x="290160" y="646200"/>
            <a:ext cx="6198840" cy="601920"/>
          </a:xfrm>
          <a:prstGeom prst="rect">
            <a:avLst/>
          </a:prstGeom>
          <a:noFill/>
          <a:ln w="12600">
            <a:noFill/>
          </a:ln>
        </p:spPr>
        <p:style>
          <a:lnRef idx="0"/>
          <a:fillRef idx="0"/>
          <a:effectRef idx="0"/>
          <a:fontRef idx="minor"/>
        </p:style>
        <p:txBody>
          <a:bodyPr lIns="90000" rIns="90000" tIns="45000" bIns="45000"/>
          <a:p>
            <a:pPr>
              <a:lnSpc>
                <a:spcPct val="100000"/>
              </a:lnSpc>
            </a:pPr>
            <a:r>
              <a:rPr b="0" lang="en-US" sz="1600" spc="-1" strike="noStrike">
                <a:solidFill>
                  <a:srgbClr val="ff0000"/>
                </a:solidFill>
                <a:uFill>
                  <a:solidFill>
                    <a:srgbClr val="ffffff"/>
                  </a:solidFill>
                </a:uFill>
                <a:latin typeface="Meiryo UI"/>
                <a:ea typeface="Meiryo UI"/>
              </a:rPr>
              <a:t>（注）以下に記載の内容は一般的な申請手続きを示したものです。</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ff0000"/>
                </a:solidFill>
                <a:uFill>
                  <a:solidFill>
                    <a:srgbClr val="ffffff"/>
                  </a:solidFill>
                </a:uFill>
                <a:latin typeface="Meiryo UI"/>
                <a:ea typeface="Meiryo UI"/>
              </a:rPr>
              <a:t>　　　　申請先となる所在する市区町村の申請案内をよく確認下さい。</a:t>
            </a:r>
            <a:endParaRPr b="0" lang="en-US" sz="1800" spc="-1" strike="noStrike">
              <a:solidFill>
                <a:srgbClr val="000000"/>
              </a:solidFill>
              <a:uFill>
                <a:solidFill>
                  <a:srgbClr val="ffffff"/>
                </a:solidFill>
              </a:uFill>
              <a:latin typeface="Arial"/>
            </a:endParaRPr>
          </a:p>
        </p:txBody>
      </p:sp>
      <p:sp>
        <p:nvSpPr>
          <p:cNvPr id="451" name="CustomShape 10"/>
          <p:cNvSpPr/>
          <p:nvPr/>
        </p:nvSpPr>
        <p:spPr>
          <a:xfrm>
            <a:off x="328320" y="3870000"/>
            <a:ext cx="3568680" cy="341640"/>
          </a:xfrm>
          <a:prstGeom prst="roundRect">
            <a:avLst>
              <a:gd name="adj" fmla="val 16667"/>
            </a:avLst>
          </a:prstGeom>
          <a:solidFill>
            <a:srgbClr val="f2f2f2"/>
          </a:solidFill>
          <a:ln w="12600">
            <a:solidFill>
              <a:srgbClr val="000000"/>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税制措置の対象となる設備を含む場合</a:t>
            </a:r>
            <a:endParaRPr b="0" lang="en-US" sz="1800" spc="-1" strike="noStrike">
              <a:solidFill>
                <a:srgbClr val="000000"/>
              </a:solidFill>
              <a:uFill>
                <a:solidFill>
                  <a:srgbClr val="ffffff"/>
                </a:solidFill>
              </a:uFill>
              <a:latin typeface="Arial"/>
            </a:endParaRPr>
          </a:p>
        </p:txBody>
      </p:sp>
      <p:pic>
        <p:nvPicPr>
          <p:cNvPr id="452" name="" descr=""/>
          <p:cNvPicPr/>
          <p:nvPr/>
        </p:nvPicPr>
        <p:blipFill>
          <a:blip r:embed="rId2"/>
          <a:stretch/>
        </p:blipFill>
        <p:spPr>
          <a:xfrm>
            <a:off x="360" y="0"/>
            <a:ext cx="360" cy="360"/>
          </a:xfrm>
          <a:prstGeom prst="rect">
            <a:avLst/>
          </a:prstGeom>
          <a:ln>
            <a:noFill/>
          </a:ln>
        </p:spPr>
      </p:pic>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279000" y="216000"/>
            <a:ext cx="6299640" cy="8784000"/>
          </a:xfrm>
          <a:prstGeom prst="rect">
            <a:avLst/>
          </a:prstGeom>
          <a:noFill/>
          <a:ln w="12600">
            <a:solidFill>
              <a:srgbClr val="000000"/>
            </a:solidFill>
            <a:miter/>
          </a:ln>
        </p:spPr>
        <p:style>
          <a:lnRef idx="0"/>
          <a:fillRef idx="0"/>
          <a:effectRef idx="0"/>
          <a:fontRef idx="minor"/>
        </p:style>
      </p:sp>
      <p:sp>
        <p:nvSpPr>
          <p:cNvPr id="145" name="CustomShape 2"/>
          <p:cNvSpPr/>
          <p:nvPr/>
        </p:nvSpPr>
        <p:spPr>
          <a:xfrm>
            <a:off x="261000" y="107640"/>
            <a:ext cx="6335640" cy="431640"/>
          </a:xfrm>
          <a:prstGeom prst="roundRect">
            <a:avLst>
              <a:gd name="adj" fmla="val 16667"/>
            </a:avLst>
          </a:prstGeom>
          <a:solidFill>
            <a:srgbClr val="ff6600"/>
          </a:solidFill>
          <a:ln>
            <a:noFill/>
          </a:ln>
        </p:spPr>
        <p:style>
          <a:lnRef idx="0"/>
          <a:fillRef idx="0"/>
          <a:effectRef idx="0"/>
          <a:fontRef idx="minor"/>
        </p:style>
        <p:txBody>
          <a:bodyPr anchor="ctr"/>
          <a:p>
            <a:pPr>
              <a:lnSpc>
                <a:spcPct val="100000"/>
              </a:lnSpc>
            </a:pPr>
            <a:r>
              <a:rPr b="1" lang="en-US" sz="1600" spc="-1" strike="noStrike">
                <a:solidFill>
                  <a:srgbClr val="ffffff"/>
                </a:solidFill>
                <a:uFill>
                  <a:solidFill>
                    <a:srgbClr val="ffffff"/>
                  </a:solidFill>
                </a:uFill>
                <a:latin typeface="Meiryo UI"/>
                <a:ea typeface="Meiryo UI"/>
              </a:rPr>
              <a:t>１．「先端設備等導入計画」の概要</a:t>
            </a:r>
            <a:endParaRPr b="0" lang="en-US" sz="1800" spc="-1" strike="noStrike">
              <a:solidFill>
                <a:srgbClr val="000000"/>
              </a:solidFill>
              <a:uFill>
                <a:solidFill>
                  <a:srgbClr val="ffffff"/>
                </a:solidFill>
              </a:uFill>
              <a:latin typeface="Arial"/>
            </a:endParaRPr>
          </a:p>
        </p:txBody>
      </p:sp>
      <p:sp>
        <p:nvSpPr>
          <p:cNvPr id="146" name="CustomShape 3"/>
          <p:cNvSpPr/>
          <p:nvPr/>
        </p:nvSpPr>
        <p:spPr>
          <a:xfrm>
            <a:off x="0" y="8657280"/>
            <a:ext cx="293400" cy="486360"/>
          </a:xfrm>
          <a:prstGeom prst="rect">
            <a:avLst/>
          </a:prstGeom>
          <a:noFill/>
          <a:ln>
            <a:noFill/>
          </a:ln>
        </p:spPr>
        <p:style>
          <a:lnRef idx="0"/>
          <a:fillRef idx="0"/>
          <a:effectRef idx="0"/>
          <a:fontRef idx="minor"/>
        </p:style>
        <p:txBody>
          <a:bodyPr anchor="ctr"/>
          <a:p>
            <a:pPr algn="r">
              <a:lnSpc>
                <a:spcPct val="100000"/>
              </a:lnSpc>
            </a:pPr>
            <a:r>
              <a:rPr b="0" lang="en-US" sz="2000" spc="-1" strike="noStrike">
                <a:solidFill>
                  <a:srgbClr val="8b8b8b"/>
                </a:solidFill>
                <a:uFill>
                  <a:solidFill>
                    <a:srgbClr val="ffffff"/>
                  </a:solidFill>
                </a:uFill>
                <a:latin typeface="游ゴシック"/>
              </a:rPr>
              <a:t>1</a:t>
            </a:r>
            <a:endParaRPr b="0" lang="en-US" sz="1800" spc="-1" strike="noStrike">
              <a:solidFill>
                <a:srgbClr val="000000"/>
              </a:solidFill>
              <a:uFill>
                <a:solidFill>
                  <a:srgbClr val="ffffff"/>
                </a:solidFill>
              </a:uFill>
              <a:latin typeface="Arial"/>
            </a:endParaRPr>
          </a:p>
        </p:txBody>
      </p:sp>
      <p:sp>
        <p:nvSpPr>
          <p:cNvPr id="147" name="CustomShape 4"/>
          <p:cNvSpPr/>
          <p:nvPr/>
        </p:nvSpPr>
        <p:spPr>
          <a:xfrm>
            <a:off x="332640" y="5508000"/>
            <a:ext cx="2796120" cy="323640"/>
          </a:xfrm>
          <a:prstGeom prst="roundRect">
            <a:avLst>
              <a:gd name="adj" fmla="val 16667"/>
            </a:avLst>
          </a:prstGeom>
          <a:solidFill>
            <a:srgbClr val="e7e6e6"/>
          </a:solidFill>
          <a:ln w="12600">
            <a:solidFill>
              <a:srgbClr val="000000"/>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HG丸ｺﾞｼｯｸM-PRO"/>
                <a:ea typeface="HG丸ｺﾞｼｯｸM-PRO"/>
              </a:rPr>
              <a:t>（２）制度利用のポイント</a:t>
            </a:r>
            <a:endParaRPr b="0" lang="en-US" sz="1800" spc="-1" strike="noStrike">
              <a:solidFill>
                <a:srgbClr val="000000"/>
              </a:solidFill>
              <a:uFill>
                <a:solidFill>
                  <a:srgbClr val="ffffff"/>
                </a:solidFill>
              </a:uFill>
              <a:latin typeface="Arial"/>
            </a:endParaRPr>
          </a:p>
        </p:txBody>
      </p:sp>
      <p:sp>
        <p:nvSpPr>
          <p:cNvPr id="148" name="CustomShape 5"/>
          <p:cNvSpPr/>
          <p:nvPr/>
        </p:nvSpPr>
        <p:spPr>
          <a:xfrm>
            <a:off x="315720" y="575640"/>
            <a:ext cx="1790640" cy="323640"/>
          </a:xfrm>
          <a:prstGeom prst="roundRect">
            <a:avLst>
              <a:gd name="adj" fmla="val 16667"/>
            </a:avLst>
          </a:prstGeom>
          <a:solidFill>
            <a:srgbClr val="e7e6e6"/>
          </a:solidFill>
          <a:ln w="12600">
            <a:solidFill>
              <a:srgbClr val="000000"/>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a:t>
            </a:r>
            <a:r>
              <a:rPr b="0" lang="en-US" sz="1600" spc="-1" strike="noStrike">
                <a:solidFill>
                  <a:srgbClr val="000000"/>
                </a:solidFill>
                <a:uFill>
                  <a:solidFill>
                    <a:srgbClr val="ffffff"/>
                  </a:solidFill>
                </a:uFill>
                <a:latin typeface="Meiryo UI"/>
                <a:ea typeface="Meiryo UI"/>
              </a:rPr>
              <a:t>1</a:t>
            </a:r>
            <a:r>
              <a:rPr b="0" lang="en-US" sz="1600" spc="-1" strike="noStrike">
                <a:solidFill>
                  <a:srgbClr val="000000"/>
                </a:solidFill>
                <a:uFill>
                  <a:solidFill>
                    <a:srgbClr val="ffffff"/>
                  </a:solidFill>
                </a:uFill>
                <a:latin typeface="Meiryo UI"/>
                <a:ea typeface="Meiryo UI"/>
              </a:rPr>
              <a:t>）制度の概要</a:t>
            </a:r>
            <a:endParaRPr b="0" lang="en-US" sz="1800" spc="-1" strike="noStrike">
              <a:solidFill>
                <a:srgbClr val="000000"/>
              </a:solidFill>
              <a:uFill>
                <a:solidFill>
                  <a:srgbClr val="ffffff"/>
                </a:solidFill>
              </a:uFill>
              <a:latin typeface="Arial"/>
            </a:endParaRPr>
          </a:p>
        </p:txBody>
      </p:sp>
      <p:sp>
        <p:nvSpPr>
          <p:cNvPr id="149" name="CustomShape 6"/>
          <p:cNvSpPr/>
          <p:nvPr/>
        </p:nvSpPr>
        <p:spPr>
          <a:xfrm>
            <a:off x="2853000" y="2413800"/>
            <a:ext cx="3672000" cy="1798560"/>
          </a:xfrm>
          <a:prstGeom prst="rect">
            <a:avLst/>
          </a:prstGeom>
          <a:solidFill>
            <a:srgbClr val="ffffff"/>
          </a:solidFill>
          <a:ln cap="rnd">
            <a:solidFill>
              <a:srgbClr val="ff0000"/>
            </a:solidFill>
            <a:custDash/>
          </a:ln>
        </p:spPr>
        <p:style>
          <a:lnRef idx="0"/>
          <a:fillRef idx="0"/>
          <a:effectRef idx="0"/>
          <a:fontRef idx="minor"/>
        </p:style>
        <p:txBody>
          <a:bodyPr lIns="36000" rIns="36000" tIns="36000" bIns="36000" anchor="ctr"/>
          <a:p>
            <a:pPr algn="just">
              <a:lnSpc>
                <a:spcPts val="635"/>
              </a:lnSpc>
            </a:pPr>
            <a:r>
              <a:rPr b="0" lang="en-US" sz="1400" spc="-1" strike="noStrike">
                <a:solidFill>
                  <a:srgbClr val="000000"/>
                </a:solidFill>
                <a:uFill>
                  <a:solidFill>
                    <a:srgbClr val="ffffff"/>
                  </a:solidFill>
                </a:uFill>
                <a:latin typeface="Meiryo UI"/>
                <a:ea typeface="Meiryo UI"/>
              </a:rPr>
              <a:t>【支援措置】</a:t>
            </a:r>
            <a:endParaRPr b="0" lang="en-US" sz="1800" spc="-1" strike="noStrike">
              <a:solidFill>
                <a:srgbClr val="000000"/>
              </a:solidFill>
              <a:uFill>
                <a:solidFill>
                  <a:srgbClr val="ffffff"/>
                </a:solidFill>
              </a:uFill>
              <a:latin typeface="Arial"/>
            </a:endParaRPr>
          </a:p>
          <a:p>
            <a:pPr lvl="1" marL="190440" indent="-190080">
              <a:lnSpc>
                <a:spcPts val="564"/>
              </a:lnSpc>
              <a:buClr>
                <a:srgbClr val="000000"/>
              </a:buClr>
              <a:buFont typeface="Wingdings" charset="2"/>
              <a:buChar char=""/>
            </a:pPr>
            <a:r>
              <a:rPr b="0" lang="en-US" sz="1200" spc="-1" strike="noStrike">
                <a:solidFill>
                  <a:srgbClr val="000000"/>
                </a:solidFill>
                <a:uFill>
                  <a:solidFill>
                    <a:srgbClr val="ffffff"/>
                  </a:solidFill>
                </a:uFill>
                <a:latin typeface="Meiryo UI"/>
                <a:ea typeface="Meiryo UI"/>
              </a:rPr>
              <a:t>生産性を高めるための設備を取得した場合、固定資産税の軽減措置（３年間、ゼロ～</a:t>
            </a:r>
            <a:r>
              <a:rPr b="0" lang="en-US" sz="1200" spc="-1" strike="noStrike">
                <a:solidFill>
                  <a:srgbClr val="000000"/>
                </a:solidFill>
                <a:uFill>
                  <a:solidFill>
                    <a:srgbClr val="ffffff"/>
                  </a:solidFill>
                </a:uFill>
                <a:latin typeface="Meiryo UI"/>
                <a:ea typeface="Meiryo UI"/>
              </a:rPr>
              <a:t>1/2</a:t>
            </a:r>
            <a:r>
              <a:rPr b="0" lang="en-US" sz="1200" spc="-1" strike="noStrike">
                <a:solidFill>
                  <a:srgbClr val="000000"/>
                </a:solidFill>
                <a:uFill>
                  <a:solidFill>
                    <a:srgbClr val="ffffff"/>
                  </a:solidFill>
                </a:uFill>
                <a:latin typeface="Meiryo UI"/>
                <a:ea typeface="Meiryo UI"/>
              </a:rPr>
              <a:t>の間で市町村の定める割合に軽減）により税制面から支援</a:t>
            </a:r>
            <a:endParaRPr b="0" lang="en-US" sz="1800" spc="-1" strike="noStrike">
              <a:solidFill>
                <a:srgbClr val="000000"/>
              </a:solidFill>
              <a:uFill>
                <a:solidFill>
                  <a:srgbClr val="ffffff"/>
                </a:solidFill>
              </a:uFill>
              <a:latin typeface="Arial"/>
            </a:endParaRPr>
          </a:p>
          <a:p>
            <a:pPr lvl="1" marL="190440" indent="-190080" algn="just">
              <a:lnSpc>
                <a:spcPts val="564"/>
              </a:lnSpc>
              <a:buClr>
                <a:srgbClr val="000000"/>
              </a:buClr>
              <a:buFont typeface="Wingdings" charset="2"/>
              <a:buChar char=""/>
            </a:pPr>
            <a:r>
              <a:rPr b="0" lang="en-US" sz="1200" spc="-1" strike="noStrike">
                <a:solidFill>
                  <a:srgbClr val="000000"/>
                </a:solidFill>
                <a:uFill>
                  <a:solidFill>
                    <a:srgbClr val="ffffff"/>
                  </a:solidFill>
                </a:uFill>
                <a:latin typeface="Meiryo UI"/>
                <a:ea typeface="Meiryo UI"/>
              </a:rPr>
              <a:t>計画に基づく事業に必要な資金繰りを支援</a:t>
            </a:r>
            <a:endParaRPr b="0" lang="en-US" sz="1800" spc="-1" strike="noStrike">
              <a:solidFill>
                <a:srgbClr val="000000"/>
              </a:solidFill>
              <a:uFill>
                <a:solidFill>
                  <a:srgbClr val="ffffff"/>
                </a:solidFill>
              </a:uFill>
              <a:latin typeface="Arial"/>
            </a:endParaRPr>
          </a:p>
          <a:p>
            <a:pPr algn="just">
              <a:lnSpc>
                <a:spcPts val="564"/>
              </a:lnSpc>
            </a:pPr>
            <a:r>
              <a:rPr b="0" lang="en-US" sz="1200" spc="-1" strike="noStrike">
                <a:solidFill>
                  <a:srgbClr val="000000"/>
                </a:solidFill>
                <a:uFill>
                  <a:solidFill>
                    <a:srgbClr val="ffffff"/>
                  </a:solidFill>
                </a:uFill>
                <a:latin typeface="Meiryo UI"/>
                <a:ea typeface="Meiryo UI"/>
              </a:rPr>
              <a:t>　　（信用保証）</a:t>
            </a:r>
            <a:endParaRPr b="0" lang="en-US" sz="1800" spc="-1" strike="noStrike">
              <a:solidFill>
                <a:srgbClr val="000000"/>
              </a:solidFill>
              <a:uFill>
                <a:solidFill>
                  <a:srgbClr val="ffffff"/>
                </a:solidFill>
              </a:uFill>
              <a:latin typeface="Arial"/>
            </a:endParaRPr>
          </a:p>
          <a:p>
            <a:pPr lvl="1" marL="190440" indent="-190080" algn="just">
              <a:lnSpc>
                <a:spcPts val="564"/>
              </a:lnSpc>
              <a:buClr>
                <a:srgbClr val="000000"/>
              </a:buClr>
              <a:buFont typeface="Wingdings" charset="2"/>
              <a:buChar char=""/>
            </a:pPr>
            <a:r>
              <a:rPr b="0" lang="en-US" sz="1200" spc="-1" strike="noStrike">
                <a:solidFill>
                  <a:srgbClr val="000000"/>
                </a:solidFill>
                <a:uFill>
                  <a:solidFill>
                    <a:srgbClr val="ffffff"/>
                  </a:solidFill>
                </a:uFill>
                <a:latin typeface="Meiryo UI"/>
                <a:ea typeface="Meiryo UI"/>
              </a:rPr>
              <a:t>認定事業者に対する一部補助金における優先採択</a:t>
            </a:r>
            <a:endParaRPr b="0" lang="en-US" sz="1800" spc="-1" strike="noStrike">
              <a:solidFill>
                <a:srgbClr val="000000"/>
              </a:solidFill>
              <a:uFill>
                <a:solidFill>
                  <a:srgbClr val="ffffff"/>
                </a:solidFill>
              </a:uFill>
              <a:latin typeface="Arial"/>
            </a:endParaRPr>
          </a:p>
          <a:p>
            <a:pPr lvl="1" marL="190440" indent="-190080" algn="just">
              <a:lnSpc>
                <a:spcPts val="564"/>
              </a:lnSpc>
              <a:buClr>
                <a:srgbClr val="000000"/>
              </a:buClr>
              <a:buFont typeface="Wingdings" charset="2"/>
              <a:buChar char=""/>
            </a:pPr>
            <a:r>
              <a:rPr b="0" lang="en-US" sz="1200" spc="-1" strike="noStrike">
                <a:solidFill>
                  <a:srgbClr val="000000"/>
                </a:solidFill>
                <a:uFill>
                  <a:solidFill>
                    <a:srgbClr val="ffffff"/>
                  </a:solidFill>
                </a:uFill>
                <a:latin typeface="Meiryo UI"/>
                <a:ea typeface="Meiryo UI"/>
              </a:rPr>
              <a:t>（審査時の加点）</a:t>
            </a:r>
            <a:endParaRPr b="0" lang="en-US" sz="1800" spc="-1" strike="noStrike">
              <a:solidFill>
                <a:srgbClr val="000000"/>
              </a:solidFill>
              <a:uFill>
                <a:solidFill>
                  <a:srgbClr val="ffffff"/>
                </a:solidFill>
              </a:uFill>
              <a:latin typeface="Arial"/>
            </a:endParaRPr>
          </a:p>
        </p:txBody>
      </p:sp>
      <p:sp>
        <p:nvSpPr>
          <p:cNvPr id="150" name="CustomShape 7"/>
          <p:cNvSpPr/>
          <p:nvPr/>
        </p:nvSpPr>
        <p:spPr>
          <a:xfrm>
            <a:off x="2781000" y="5002920"/>
            <a:ext cx="931320" cy="425160"/>
          </a:xfrm>
          <a:prstGeom prst="rect">
            <a:avLst/>
          </a:prstGeom>
          <a:noFill/>
          <a:ln>
            <a:noFill/>
          </a:ln>
        </p:spPr>
        <p:style>
          <a:lnRef idx="0"/>
          <a:fillRef idx="0"/>
          <a:effectRef idx="0"/>
          <a:fontRef idx="minor"/>
        </p:style>
        <p:txBody>
          <a:bodyPr lIns="90000" rIns="90000" tIns="45000" bIns="45000"/>
          <a:p>
            <a:pPr algn="ctr">
              <a:lnSpc>
                <a:spcPct val="100000"/>
              </a:lnSpc>
            </a:pPr>
            <a:r>
              <a:rPr b="0" lang="en-US" sz="1100" spc="-1" strike="noStrike">
                <a:solidFill>
                  <a:srgbClr val="000000"/>
                </a:solidFill>
                <a:uFill>
                  <a:solidFill>
                    <a:srgbClr val="ffffff"/>
                  </a:solidFill>
                </a:uFill>
                <a:latin typeface="Meiryo UI"/>
                <a:ea typeface="Meiryo UI"/>
              </a:rPr>
              <a:t>事前確認</a:t>
            </a:r>
            <a:endParaRPr b="0" lang="en-US" sz="1800" spc="-1" strike="noStrike">
              <a:solidFill>
                <a:srgbClr val="000000"/>
              </a:solidFill>
              <a:uFill>
                <a:solidFill>
                  <a:srgbClr val="ffffff"/>
                </a:solidFill>
              </a:uFill>
              <a:latin typeface="Arial"/>
            </a:endParaRPr>
          </a:p>
          <a:p>
            <a:pPr algn="ctr">
              <a:lnSpc>
                <a:spcPct val="100000"/>
              </a:lnSpc>
            </a:pPr>
            <a:r>
              <a:rPr b="0" lang="en-US" sz="1100" spc="-1" strike="noStrike">
                <a:solidFill>
                  <a:srgbClr val="000000"/>
                </a:solidFill>
                <a:uFill>
                  <a:solidFill>
                    <a:srgbClr val="ffffff"/>
                  </a:solidFill>
                </a:uFill>
                <a:latin typeface="Meiryo UI"/>
                <a:ea typeface="Meiryo UI"/>
              </a:rPr>
              <a:t>（必須）</a:t>
            </a:r>
            <a:endParaRPr b="0" lang="en-US" sz="1800" spc="-1" strike="noStrike">
              <a:solidFill>
                <a:srgbClr val="000000"/>
              </a:solidFill>
              <a:uFill>
                <a:solidFill>
                  <a:srgbClr val="ffffff"/>
                </a:solidFill>
              </a:uFill>
              <a:latin typeface="Arial"/>
            </a:endParaRPr>
          </a:p>
        </p:txBody>
      </p:sp>
      <p:sp>
        <p:nvSpPr>
          <p:cNvPr id="151" name="CustomShape 8"/>
          <p:cNvSpPr/>
          <p:nvPr/>
        </p:nvSpPr>
        <p:spPr>
          <a:xfrm>
            <a:off x="3753000" y="4400280"/>
            <a:ext cx="2657880" cy="990720"/>
          </a:xfrm>
          <a:prstGeom prst="rect">
            <a:avLst/>
          </a:prstGeom>
          <a:noFill/>
          <a:ln cap="rnd" w="25560">
            <a:solidFill>
              <a:srgbClr val="a0153a"/>
            </a:solidFill>
            <a:custDash>
              <a:ds d="300000" sp="100000"/>
            </a:custDash>
            <a:miter/>
          </a:ln>
        </p:spPr>
        <p:style>
          <a:lnRef idx="0"/>
          <a:fillRef idx="0"/>
          <a:effectRef idx="0"/>
          <a:fontRef idx="minor"/>
        </p:style>
      </p:sp>
      <p:sp>
        <p:nvSpPr>
          <p:cNvPr id="152" name="CustomShape 9"/>
          <p:cNvSpPr/>
          <p:nvPr/>
        </p:nvSpPr>
        <p:spPr>
          <a:xfrm>
            <a:off x="3851640" y="4482000"/>
            <a:ext cx="2482920" cy="263160"/>
          </a:xfrm>
          <a:prstGeom prst="rect">
            <a:avLst/>
          </a:prstGeom>
          <a:solidFill>
            <a:srgbClr val="ffcc66"/>
          </a:solidFill>
          <a:ln w="9360">
            <a:solidFill>
              <a:srgbClr val="b2b2b2"/>
            </a:solidFill>
            <a:miter/>
          </a:ln>
        </p:spPr>
        <p:style>
          <a:lnRef idx="0"/>
          <a:fillRef idx="0"/>
          <a:effectRef idx="0"/>
          <a:fontRef idx="minor"/>
        </p:style>
        <p:txBody>
          <a:bodyPr wrap="none" lIns="90000" rIns="90000" tIns="45000" bIns="45000" anchor="ctr"/>
          <a:p>
            <a:pPr algn="ctr">
              <a:lnSpc>
                <a:spcPct val="100000"/>
              </a:lnSpc>
            </a:pPr>
            <a:r>
              <a:rPr b="1" lang="en-US" sz="1400" spc="-1" strike="noStrike">
                <a:solidFill>
                  <a:srgbClr val="000000"/>
                </a:solidFill>
                <a:uFill>
                  <a:solidFill>
                    <a:srgbClr val="ffffff"/>
                  </a:solidFill>
                </a:uFill>
                <a:latin typeface="Meiryo UI"/>
                <a:ea typeface="Meiryo UI"/>
              </a:rPr>
              <a:t>経営革新等支援機関</a:t>
            </a:r>
            <a:endParaRPr b="0" lang="en-US" sz="1800" spc="-1" strike="noStrike">
              <a:solidFill>
                <a:srgbClr val="000000"/>
              </a:solidFill>
              <a:uFill>
                <a:solidFill>
                  <a:srgbClr val="ffffff"/>
                </a:solidFill>
              </a:uFill>
              <a:latin typeface="Arial"/>
            </a:endParaRPr>
          </a:p>
        </p:txBody>
      </p:sp>
      <p:sp>
        <p:nvSpPr>
          <p:cNvPr id="153" name="CustomShape 10"/>
          <p:cNvSpPr/>
          <p:nvPr/>
        </p:nvSpPr>
        <p:spPr>
          <a:xfrm>
            <a:off x="3809880" y="4745160"/>
            <a:ext cx="2751120" cy="819720"/>
          </a:xfrm>
          <a:prstGeom prst="rect">
            <a:avLst/>
          </a:prstGeom>
          <a:noFill/>
          <a:ln>
            <a:noFill/>
          </a:ln>
        </p:spPr>
        <p:style>
          <a:lnRef idx="0"/>
          <a:fillRef idx="0"/>
          <a:effectRef idx="0"/>
          <a:fontRef idx="minor"/>
        </p:style>
        <p:txBody>
          <a:bodyPr lIns="90000" rIns="90000" tIns="45000" bIns="45000"/>
          <a:p>
            <a:pPr>
              <a:lnSpc>
                <a:spcPct val="100000"/>
              </a:lnSpc>
            </a:pPr>
            <a:r>
              <a:rPr b="0" lang="en-US" sz="1200" spc="-1" strike="noStrike">
                <a:solidFill>
                  <a:srgbClr val="000000"/>
                </a:solidFill>
                <a:uFill>
                  <a:solidFill>
                    <a:srgbClr val="ffffff"/>
                  </a:solidFill>
                </a:uFill>
                <a:latin typeface="Meiryo UI"/>
                <a:ea typeface="Meiryo UI"/>
              </a:rPr>
              <a:t>例　 ・商工会議所・商工会・中央会</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　　　・地域金融機関</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　    ・士業等の専門家　　　　　　等</a:t>
            </a:r>
            <a:endParaRPr b="0" lang="en-US" sz="1800" spc="-1" strike="noStrike">
              <a:solidFill>
                <a:srgbClr val="000000"/>
              </a:solidFill>
              <a:uFill>
                <a:solidFill>
                  <a:srgbClr val="ffffff"/>
                </a:solidFill>
              </a:uFill>
              <a:latin typeface="Arial"/>
            </a:endParaRPr>
          </a:p>
        </p:txBody>
      </p:sp>
      <p:sp>
        <p:nvSpPr>
          <p:cNvPr id="154" name="CustomShape 11"/>
          <p:cNvSpPr/>
          <p:nvPr/>
        </p:nvSpPr>
        <p:spPr>
          <a:xfrm>
            <a:off x="289440" y="990360"/>
            <a:ext cx="6271560" cy="136836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Meiryo UI"/>
                <a:ea typeface="Meiryo UI"/>
              </a:rPr>
              <a:t>　「先端設備等導入計画」は、生産性向上特別措置法において措置された、中小企業・小規模事業者等が、設備投資を通じて労働生産性の向上を図るための計画です。</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この計画は、市区町村が国から「導入促進基本計画」の同意を受けている場合に、認定を受けることができます。認定を受けた場合は税制支援などの支援措置を受けることができます。</a:t>
            </a:r>
            <a:endParaRPr b="0" lang="en-US" sz="1800" spc="-1" strike="noStrike">
              <a:solidFill>
                <a:srgbClr val="000000"/>
              </a:solidFill>
              <a:uFill>
                <a:solidFill>
                  <a:srgbClr val="ffffff"/>
                </a:solidFill>
              </a:uFill>
              <a:latin typeface="Arial"/>
            </a:endParaRPr>
          </a:p>
        </p:txBody>
      </p:sp>
      <p:sp>
        <p:nvSpPr>
          <p:cNvPr id="155" name="CustomShape 12"/>
          <p:cNvSpPr/>
          <p:nvPr/>
        </p:nvSpPr>
        <p:spPr>
          <a:xfrm>
            <a:off x="243360" y="5832000"/>
            <a:ext cx="6375960" cy="337680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Meiryo UI"/>
                <a:ea typeface="Meiryo UI"/>
              </a:rPr>
              <a:t>【ポイント１】</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a:t>
            </a:r>
            <a:r>
              <a:rPr b="0" lang="en-US" sz="1400" spc="-1" strike="noStrike" u="sng">
                <a:solidFill>
                  <a:srgbClr val="000000"/>
                </a:solidFill>
                <a:uFill>
                  <a:solidFill>
                    <a:srgbClr val="ffffff"/>
                  </a:solidFill>
                </a:uFill>
                <a:latin typeface="Meiryo UI"/>
                <a:ea typeface="Meiryo UI"/>
              </a:rPr>
              <a:t>「導入促進基本計画」の同意を受けた市区町村において新たに設備を導入する中小企業者が対象</a:t>
            </a:r>
            <a:endParaRPr b="0" lang="en-US" sz="1800" spc="-1" strike="noStrike">
              <a:solidFill>
                <a:srgbClr val="000000"/>
              </a:solidFill>
              <a:uFill>
                <a:solidFill>
                  <a:srgbClr val="ffffff"/>
                </a:solidFill>
              </a:uFill>
              <a:latin typeface="Arial"/>
            </a:endParaRPr>
          </a:p>
          <a:p>
            <a:pPr marL="181080" indent="-180720">
              <a:lnSpc>
                <a:spcPct val="100000"/>
              </a:lnSpc>
            </a:pPr>
            <a:r>
              <a:rPr b="0" lang="en-US" sz="1200" spc="-1" strike="noStrike">
                <a:solidFill>
                  <a:srgbClr val="000000"/>
                </a:solidFill>
                <a:uFill>
                  <a:solidFill>
                    <a:srgbClr val="ffffff"/>
                  </a:solidFill>
                </a:uFill>
                <a:latin typeface="Meiryo UI"/>
                <a:ea typeface="Meiryo UI"/>
              </a:rPr>
              <a:t>　　「導入促進基本計画」の同意を受けた市区町村において新たに設備を導入しようとする中小企業者を、国・市町村が一体となって、生産性の向上を強力に後押し。</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【ポイント２】</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a:t>
            </a:r>
            <a:r>
              <a:rPr b="0" lang="en-US" sz="1400" spc="-1" strike="noStrike" u="sng">
                <a:solidFill>
                  <a:srgbClr val="000000"/>
                </a:solidFill>
                <a:uFill>
                  <a:solidFill>
                    <a:srgbClr val="ffffff"/>
                  </a:solidFill>
                </a:uFill>
                <a:latin typeface="Meiryo UI"/>
                <a:ea typeface="Meiryo UI"/>
              </a:rPr>
              <a:t>事前確認を受けた計画が対象</a:t>
            </a:r>
            <a:endParaRPr b="0" lang="en-US" sz="1800" spc="-1" strike="noStrike">
              <a:solidFill>
                <a:srgbClr val="000000"/>
              </a:solidFill>
              <a:uFill>
                <a:solidFill>
                  <a:srgbClr val="ffffff"/>
                </a:solidFill>
              </a:uFill>
              <a:latin typeface="Arial"/>
            </a:endParaRPr>
          </a:p>
          <a:p>
            <a:pPr marL="181080" indent="-180720">
              <a:lnSpc>
                <a:spcPct val="100000"/>
              </a:lnSpc>
            </a:pPr>
            <a:r>
              <a:rPr b="0" lang="en-US" sz="1200" spc="-1" strike="noStrike">
                <a:solidFill>
                  <a:srgbClr val="000000"/>
                </a:solidFill>
                <a:uFill>
                  <a:solidFill>
                    <a:srgbClr val="ffffff"/>
                  </a:solidFill>
                </a:uFill>
                <a:latin typeface="Meiryo UI"/>
                <a:ea typeface="Meiryo UI"/>
              </a:rPr>
              <a:t>　　認定経営革新等支援機関（商工会議所・商工会・中央会や士業、地域金融機関等）に予め計画の確認を受けて市町村に申請する必要があります。</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【ポイント３】</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a:t>
            </a:r>
            <a:r>
              <a:rPr b="0" lang="en-US" sz="1400" spc="-1" strike="noStrike" u="sng">
                <a:solidFill>
                  <a:srgbClr val="000000"/>
                </a:solidFill>
                <a:uFill>
                  <a:solidFill>
                    <a:srgbClr val="ffffff"/>
                  </a:solidFill>
                </a:uFill>
                <a:latin typeface="Meiryo UI"/>
                <a:ea typeface="Meiryo UI"/>
              </a:rPr>
              <a:t>認定された場合、計画実行のための支援措置（税制措置等）が受けられます</a:t>
            </a:r>
            <a:endParaRPr b="0" lang="en-US" sz="1800" spc="-1" strike="noStrike">
              <a:solidFill>
                <a:srgbClr val="000000"/>
              </a:solidFill>
              <a:uFill>
                <a:solidFill>
                  <a:srgbClr val="ffffff"/>
                </a:solidFill>
              </a:uFill>
              <a:latin typeface="Arial"/>
            </a:endParaRPr>
          </a:p>
          <a:p>
            <a:pPr marL="1162080" indent="-1161720">
              <a:lnSpc>
                <a:spcPct val="100000"/>
              </a:lnSpc>
            </a:pPr>
            <a:r>
              <a:rPr b="0" lang="en-US" sz="1200" spc="-1" strike="noStrike">
                <a:solidFill>
                  <a:srgbClr val="000000"/>
                </a:solidFill>
                <a:uFill>
                  <a:solidFill>
                    <a:srgbClr val="ffffff"/>
                  </a:solidFill>
                </a:uFill>
                <a:latin typeface="Meiryo UI"/>
                <a:ea typeface="Meiryo UI"/>
              </a:rPr>
              <a:t>　　○税制措置・・・認定計画に基づき取得した一定の設備について、固定資産税の特例措置を受けることができます。</a:t>
            </a:r>
            <a:endParaRPr b="0" lang="en-US" sz="1800" spc="-1" strike="noStrike">
              <a:solidFill>
                <a:srgbClr val="000000"/>
              </a:solidFill>
              <a:uFill>
                <a:solidFill>
                  <a:srgbClr val="ffffff"/>
                </a:solidFill>
              </a:uFill>
              <a:latin typeface="Arial"/>
            </a:endParaRPr>
          </a:p>
          <a:p>
            <a:pPr marL="1523880" indent="-1523520">
              <a:lnSpc>
                <a:spcPct val="100000"/>
              </a:lnSpc>
            </a:pPr>
            <a:r>
              <a:rPr b="0" lang="en-US" sz="1200" spc="-1" strike="noStrike">
                <a:solidFill>
                  <a:srgbClr val="000000"/>
                </a:solidFill>
                <a:uFill>
                  <a:solidFill>
                    <a:srgbClr val="ffffff"/>
                  </a:solidFill>
                </a:uFill>
                <a:latin typeface="Meiryo UI"/>
                <a:ea typeface="Meiryo UI"/>
              </a:rPr>
              <a:t>　　○金融支援・・・民間金融機関の融資に対する信用保証に関する支援を受けることができます。</a:t>
            </a:r>
            <a:endParaRPr b="0" lang="en-US" sz="1800" spc="-1" strike="noStrike">
              <a:solidFill>
                <a:srgbClr val="000000"/>
              </a:solidFill>
              <a:uFill>
                <a:solidFill>
                  <a:srgbClr val="ffffff"/>
                </a:solidFill>
              </a:uFill>
              <a:latin typeface="Arial"/>
            </a:endParaRPr>
          </a:p>
          <a:p>
            <a:pPr marL="1523880" indent="-1523520">
              <a:lnSpc>
                <a:spcPct val="100000"/>
              </a:lnSpc>
            </a:pPr>
            <a:r>
              <a:rPr b="0" lang="en-US" sz="1200" spc="-1" strike="noStrike">
                <a:solidFill>
                  <a:srgbClr val="000000"/>
                </a:solidFill>
                <a:uFill>
                  <a:solidFill>
                    <a:srgbClr val="ffffff"/>
                  </a:solidFill>
                </a:uFill>
                <a:latin typeface="Meiryo UI"/>
                <a:ea typeface="Meiryo UI"/>
              </a:rPr>
              <a:t>　　○予算支援・・・一部の補助事業において優先採択を行います。</a:t>
            </a:r>
            <a:endParaRPr b="0" lang="en-US" sz="1800" spc="-1" strike="noStrike">
              <a:solidFill>
                <a:srgbClr val="000000"/>
              </a:solidFill>
              <a:uFill>
                <a:solidFill>
                  <a:srgbClr val="ffffff"/>
                </a:solidFill>
              </a:uFill>
              <a:latin typeface="Arial"/>
            </a:endParaRPr>
          </a:p>
        </p:txBody>
      </p:sp>
      <p:sp>
        <p:nvSpPr>
          <p:cNvPr id="156" name="CustomShape 13"/>
          <p:cNvSpPr/>
          <p:nvPr/>
        </p:nvSpPr>
        <p:spPr>
          <a:xfrm>
            <a:off x="474480" y="4295520"/>
            <a:ext cx="2270160" cy="638280"/>
          </a:xfrm>
          <a:prstGeom prst="rect">
            <a:avLst/>
          </a:prstGeom>
          <a:solidFill>
            <a:srgbClr val="ffffff"/>
          </a:solidFill>
          <a:ln>
            <a:solidFill>
              <a:srgbClr val="000000"/>
            </a:solidFill>
          </a:ln>
        </p:spPr>
        <p:style>
          <a:lnRef idx="0"/>
          <a:fillRef idx="0"/>
          <a:effectRef idx="0"/>
          <a:fontRef idx="minor"/>
        </p:style>
        <p:txBody>
          <a:bodyPr lIns="90000" rIns="90000" tIns="45000" bIns="45000"/>
          <a:p>
            <a:pPr>
              <a:lnSpc>
                <a:spcPct val="100000"/>
              </a:lnSpc>
            </a:pPr>
            <a:r>
              <a:rPr b="1" lang="en-US" sz="1800" spc="-1" strike="noStrike">
                <a:solidFill>
                  <a:srgbClr val="ff0000"/>
                </a:solidFill>
                <a:uFill>
                  <a:solidFill>
                    <a:srgbClr val="ffffff"/>
                  </a:solidFill>
                </a:uFill>
                <a:latin typeface="Meiryo UI"/>
                <a:ea typeface="Meiryo UI"/>
              </a:rPr>
              <a:t>先端設備等導入計画</a:t>
            </a:r>
            <a:endParaRPr b="0" lang="en-US" sz="1800" spc="-1" strike="noStrike">
              <a:solidFill>
                <a:srgbClr val="000000"/>
              </a:solidFill>
              <a:uFill>
                <a:solidFill>
                  <a:srgbClr val="ffffff"/>
                </a:solidFill>
              </a:uFill>
              <a:latin typeface="Arial"/>
            </a:endParaRPr>
          </a:p>
        </p:txBody>
      </p:sp>
      <p:sp>
        <p:nvSpPr>
          <p:cNvPr id="157" name="CustomShape 14"/>
          <p:cNvSpPr/>
          <p:nvPr/>
        </p:nvSpPr>
        <p:spPr>
          <a:xfrm>
            <a:off x="419760" y="4695120"/>
            <a:ext cx="2324880" cy="604800"/>
          </a:xfrm>
          <a:prstGeom prst="rect">
            <a:avLst/>
          </a:prstGeom>
          <a:solidFill>
            <a:srgbClr val="dddddd"/>
          </a:solidFill>
          <a:ln w="19080">
            <a:solidFill>
              <a:srgbClr val="000000"/>
            </a:solidFill>
            <a:miter/>
          </a:ln>
        </p:spPr>
        <p:style>
          <a:lnRef idx="0"/>
          <a:fillRef idx="0"/>
          <a:effectRef idx="0"/>
          <a:fontRef idx="minor"/>
        </p:style>
        <p:txBody>
          <a:bodyPr wrap="none" lIns="90000" rIns="90000" tIns="45000" bIns="45000" anchor="b"/>
          <a:p>
            <a:pPr algn="ctr">
              <a:lnSpc>
                <a:spcPts val="423"/>
              </a:lnSpc>
            </a:pPr>
            <a:r>
              <a:rPr b="1" lang="en-US" sz="1800" spc="-1" strike="noStrike">
                <a:solidFill>
                  <a:srgbClr val="000000"/>
                </a:solidFill>
                <a:uFill>
                  <a:solidFill>
                    <a:srgbClr val="ffffff"/>
                  </a:solidFill>
                </a:uFill>
                <a:latin typeface="メイリオ"/>
                <a:ea typeface="メイリオ"/>
              </a:rPr>
              <a:t>申請事業者</a:t>
            </a:r>
            <a:endParaRPr b="0" lang="en-US" sz="1800" spc="-1" strike="noStrike">
              <a:solidFill>
                <a:srgbClr val="000000"/>
              </a:solidFill>
              <a:uFill>
                <a:solidFill>
                  <a:srgbClr val="ffffff"/>
                </a:solidFill>
              </a:uFill>
              <a:latin typeface="Arial"/>
            </a:endParaRPr>
          </a:p>
          <a:p>
            <a:pPr algn="ctr">
              <a:lnSpc>
                <a:spcPts val="423"/>
              </a:lnSpc>
            </a:pPr>
            <a:r>
              <a:rPr b="0" lang="en-US" sz="1400" spc="-1" strike="noStrike">
                <a:solidFill>
                  <a:srgbClr val="000000"/>
                </a:solidFill>
                <a:uFill>
                  <a:solidFill>
                    <a:srgbClr val="ffffff"/>
                  </a:solidFill>
                </a:uFill>
                <a:latin typeface="メイリオ"/>
                <a:ea typeface="メイリオ"/>
              </a:rPr>
              <a:t>（中小企業等）</a:t>
            </a:r>
            <a:endParaRPr b="0" lang="en-US" sz="1800" spc="-1" strike="noStrike">
              <a:solidFill>
                <a:srgbClr val="000000"/>
              </a:solidFill>
              <a:uFill>
                <a:solidFill>
                  <a:srgbClr val="ffffff"/>
                </a:solidFill>
              </a:uFill>
              <a:latin typeface="Arial"/>
            </a:endParaRPr>
          </a:p>
        </p:txBody>
      </p:sp>
      <p:sp>
        <p:nvSpPr>
          <p:cNvPr id="158" name="CustomShape 15"/>
          <p:cNvSpPr/>
          <p:nvPr/>
        </p:nvSpPr>
        <p:spPr>
          <a:xfrm>
            <a:off x="649440" y="3961080"/>
            <a:ext cx="683280" cy="333720"/>
          </a:xfrm>
          <a:prstGeom prst="rect">
            <a:avLst/>
          </a:prstGeom>
          <a:noFill/>
          <a:ln>
            <a:noFill/>
          </a:ln>
        </p:spPr>
        <p:style>
          <a:lnRef idx="0"/>
          <a:fillRef idx="0"/>
          <a:effectRef idx="0"/>
          <a:fontRef idx="minor"/>
        </p:style>
        <p:txBody>
          <a:bodyPr lIns="90000" rIns="90000" tIns="45000" bIns="45000"/>
          <a:p>
            <a:pPr algn="ctr">
              <a:lnSpc>
                <a:spcPct val="100000"/>
              </a:lnSpc>
            </a:pPr>
            <a:r>
              <a:rPr b="0" lang="en-US" sz="1600" spc="-1" strike="noStrike">
                <a:solidFill>
                  <a:srgbClr val="000000"/>
                </a:solidFill>
                <a:uFill>
                  <a:solidFill>
                    <a:srgbClr val="ffffff"/>
                  </a:solidFill>
                </a:uFill>
                <a:latin typeface="Meiryo UI"/>
                <a:ea typeface="Meiryo UI"/>
              </a:rPr>
              <a:t>申請</a:t>
            </a:r>
            <a:endParaRPr b="0" lang="en-US" sz="1800" spc="-1" strike="noStrike">
              <a:solidFill>
                <a:srgbClr val="000000"/>
              </a:solidFill>
              <a:uFill>
                <a:solidFill>
                  <a:srgbClr val="ffffff"/>
                </a:solidFill>
              </a:uFill>
              <a:latin typeface="Arial"/>
            </a:endParaRPr>
          </a:p>
        </p:txBody>
      </p:sp>
      <p:sp>
        <p:nvSpPr>
          <p:cNvPr id="159" name="CustomShape 16"/>
          <p:cNvSpPr/>
          <p:nvPr/>
        </p:nvSpPr>
        <p:spPr>
          <a:xfrm>
            <a:off x="1745280" y="3931200"/>
            <a:ext cx="720000" cy="333720"/>
          </a:xfrm>
          <a:prstGeom prst="rect">
            <a:avLst/>
          </a:prstGeom>
          <a:noFill/>
          <a:ln>
            <a:noFill/>
          </a:ln>
        </p:spPr>
        <p:style>
          <a:lnRef idx="0"/>
          <a:fillRef idx="0"/>
          <a:effectRef idx="0"/>
          <a:fontRef idx="minor"/>
        </p:style>
        <p:txBody>
          <a:bodyPr lIns="90000" rIns="90000" tIns="45000" bIns="45000"/>
          <a:p>
            <a:pPr algn="ctr">
              <a:lnSpc>
                <a:spcPct val="100000"/>
              </a:lnSpc>
            </a:pPr>
            <a:r>
              <a:rPr b="0" lang="en-US" sz="1600" spc="-1" strike="noStrike">
                <a:solidFill>
                  <a:srgbClr val="000000"/>
                </a:solidFill>
                <a:uFill>
                  <a:solidFill>
                    <a:srgbClr val="ffffff"/>
                  </a:solidFill>
                </a:uFill>
                <a:latin typeface="Meiryo UI"/>
                <a:ea typeface="Meiryo UI"/>
              </a:rPr>
              <a:t>認定</a:t>
            </a:r>
            <a:endParaRPr b="0" lang="en-US" sz="1800" spc="-1" strike="noStrike">
              <a:solidFill>
                <a:srgbClr val="000000"/>
              </a:solidFill>
              <a:uFill>
                <a:solidFill>
                  <a:srgbClr val="ffffff"/>
                </a:solidFill>
              </a:uFill>
              <a:latin typeface="Arial"/>
            </a:endParaRPr>
          </a:p>
        </p:txBody>
      </p:sp>
      <p:sp>
        <p:nvSpPr>
          <p:cNvPr id="160" name="CustomShape 17"/>
          <p:cNvSpPr/>
          <p:nvPr/>
        </p:nvSpPr>
        <p:spPr>
          <a:xfrm>
            <a:off x="419760" y="2339640"/>
            <a:ext cx="2324880" cy="552960"/>
          </a:xfrm>
          <a:prstGeom prst="rect">
            <a:avLst/>
          </a:prstGeom>
          <a:solidFill>
            <a:srgbClr val="dddddd"/>
          </a:solidFill>
          <a:ln w="19080">
            <a:solidFill>
              <a:srgbClr val="000000"/>
            </a:solidFill>
            <a:miter/>
          </a:ln>
        </p:spPr>
        <p:style>
          <a:lnRef idx="0"/>
          <a:fillRef idx="0"/>
          <a:effectRef idx="0"/>
          <a:fontRef idx="minor"/>
        </p:style>
        <p:txBody>
          <a:bodyPr wrap="none" lIns="90000" rIns="90000" tIns="45000" bIns="45000" anchor="b"/>
          <a:p>
            <a:pPr algn="ctr">
              <a:lnSpc>
                <a:spcPts val="529"/>
              </a:lnSpc>
            </a:pPr>
            <a:r>
              <a:rPr b="1" lang="en-US" sz="1800" spc="-1" strike="noStrike">
                <a:solidFill>
                  <a:srgbClr val="000000"/>
                </a:solidFill>
                <a:uFill>
                  <a:solidFill>
                    <a:srgbClr val="ffffff"/>
                  </a:solidFill>
                </a:uFill>
                <a:latin typeface="メイリオ"/>
                <a:ea typeface="メイリオ"/>
              </a:rPr>
              <a:t>経済産業大臣</a:t>
            </a:r>
            <a:endParaRPr b="0" lang="en-US" sz="1800" spc="-1" strike="noStrike">
              <a:solidFill>
                <a:srgbClr val="000000"/>
              </a:solidFill>
              <a:uFill>
                <a:solidFill>
                  <a:srgbClr val="ffffff"/>
                </a:solidFill>
              </a:uFill>
              <a:latin typeface="Arial"/>
            </a:endParaRPr>
          </a:p>
          <a:p>
            <a:pPr algn="ctr">
              <a:lnSpc>
                <a:spcPts val="529"/>
              </a:lnSpc>
            </a:pPr>
            <a:r>
              <a:rPr b="0" lang="en-US" sz="1400" spc="-1" strike="noStrike">
                <a:solidFill>
                  <a:srgbClr val="000000"/>
                </a:solidFill>
                <a:uFill>
                  <a:solidFill>
                    <a:srgbClr val="ffffff"/>
                  </a:solidFill>
                </a:uFill>
                <a:latin typeface="メイリオ"/>
                <a:ea typeface="メイリオ"/>
              </a:rPr>
              <a:t>（導入促進指針の策定）</a:t>
            </a:r>
            <a:endParaRPr b="0" lang="en-US" sz="1800" spc="-1" strike="noStrike">
              <a:solidFill>
                <a:srgbClr val="000000"/>
              </a:solidFill>
              <a:uFill>
                <a:solidFill>
                  <a:srgbClr val="ffffff"/>
                </a:solidFill>
              </a:uFill>
              <a:latin typeface="Arial"/>
            </a:endParaRPr>
          </a:p>
        </p:txBody>
      </p:sp>
      <p:sp>
        <p:nvSpPr>
          <p:cNvPr id="161" name="CustomShape 18"/>
          <p:cNvSpPr/>
          <p:nvPr/>
        </p:nvSpPr>
        <p:spPr>
          <a:xfrm>
            <a:off x="440640" y="3327840"/>
            <a:ext cx="2324880" cy="578520"/>
          </a:xfrm>
          <a:prstGeom prst="rect">
            <a:avLst/>
          </a:prstGeom>
          <a:solidFill>
            <a:srgbClr val="dddddd"/>
          </a:solidFill>
          <a:ln w="19080">
            <a:solidFill>
              <a:srgbClr val="000000"/>
            </a:solidFill>
            <a:miter/>
          </a:ln>
        </p:spPr>
        <p:style>
          <a:lnRef idx="0"/>
          <a:fillRef idx="0"/>
          <a:effectRef idx="0"/>
          <a:fontRef idx="minor"/>
        </p:style>
        <p:txBody>
          <a:bodyPr wrap="none" lIns="90000" rIns="90000" tIns="45000" bIns="45000" anchor="ctr"/>
          <a:p>
            <a:pPr algn="ctr">
              <a:lnSpc>
                <a:spcPct val="100000"/>
              </a:lnSpc>
            </a:pPr>
            <a:r>
              <a:rPr b="1" lang="en-US" sz="1800" spc="-1" strike="noStrike">
                <a:solidFill>
                  <a:srgbClr val="000000"/>
                </a:solidFill>
                <a:uFill>
                  <a:solidFill>
                    <a:srgbClr val="ffffff"/>
                  </a:solidFill>
                </a:uFill>
                <a:latin typeface="メイリオ"/>
                <a:ea typeface="メイリオ"/>
              </a:rPr>
              <a:t>市区町村</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000000"/>
                </a:solidFill>
                <a:uFill>
                  <a:solidFill>
                    <a:srgbClr val="ffffff"/>
                  </a:solidFill>
                </a:uFill>
                <a:latin typeface="メイリオ"/>
                <a:ea typeface="メイリオ"/>
              </a:rPr>
              <a:t>（導入促進基本計画の策定）</a:t>
            </a:r>
            <a:endParaRPr b="0" lang="en-US" sz="1800" spc="-1" strike="noStrike">
              <a:solidFill>
                <a:srgbClr val="000000"/>
              </a:solidFill>
              <a:uFill>
                <a:solidFill>
                  <a:srgbClr val="ffffff"/>
                </a:solidFill>
              </a:uFill>
              <a:latin typeface="Arial"/>
            </a:endParaRPr>
          </a:p>
        </p:txBody>
      </p:sp>
      <p:sp>
        <p:nvSpPr>
          <p:cNvPr id="162" name="CustomShape 19"/>
          <p:cNvSpPr/>
          <p:nvPr/>
        </p:nvSpPr>
        <p:spPr>
          <a:xfrm>
            <a:off x="630360" y="2932920"/>
            <a:ext cx="683280" cy="333720"/>
          </a:xfrm>
          <a:prstGeom prst="rect">
            <a:avLst/>
          </a:prstGeom>
          <a:noFill/>
          <a:ln>
            <a:noFill/>
          </a:ln>
        </p:spPr>
        <p:style>
          <a:lnRef idx="0"/>
          <a:fillRef idx="0"/>
          <a:effectRef idx="0"/>
          <a:fontRef idx="minor"/>
        </p:style>
        <p:txBody>
          <a:bodyPr lIns="90000" rIns="90000" tIns="45000" bIns="45000"/>
          <a:p>
            <a:pPr algn="ctr">
              <a:lnSpc>
                <a:spcPct val="100000"/>
              </a:lnSpc>
            </a:pPr>
            <a:r>
              <a:rPr b="0" lang="en-US" sz="1600" spc="-1" strike="noStrike">
                <a:solidFill>
                  <a:srgbClr val="000000"/>
                </a:solidFill>
                <a:uFill>
                  <a:solidFill>
                    <a:srgbClr val="ffffff"/>
                  </a:solidFill>
                </a:uFill>
                <a:latin typeface="Meiryo UI"/>
                <a:ea typeface="Meiryo UI"/>
              </a:rPr>
              <a:t>協議</a:t>
            </a:r>
            <a:endParaRPr b="0" lang="en-US" sz="1800" spc="-1" strike="noStrike">
              <a:solidFill>
                <a:srgbClr val="000000"/>
              </a:solidFill>
              <a:uFill>
                <a:solidFill>
                  <a:srgbClr val="ffffff"/>
                </a:solidFill>
              </a:uFill>
              <a:latin typeface="Arial"/>
            </a:endParaRPr>
          </a:p>
        </p:txBody>
      </p:sp>
      <p:sp>
        <p:nvSpPr>
          <p:cNvPr id="163" name="CustomShape 20"/>
          <p:cNvSpPr/>
          <p:nvPr/>
        </p:nvSpPr>
        <p:spPr>
          <a:xfrm>
            <a:off x="1653120" y="2932920"/>
            <a:ext cx="720000" cy="333720"/>
          </a:xfrm>
          <a:prstGeom prst="rect">
            <a:avLst/>
          </a:prstGeom>
          <a:noFill/>
          <a:ln>
            <a:noFill/>
          </a:ln>
        </p:spPr>
        <p:style>
          <a:lnRef idx="0"/>
          <a:fillRef idx="0"/>
          <a:effectRef idx="0"/>
          <a:fontRef idx="minor"/>
        </p:style>
        <p:txBody>
          <a:bodyPr lIns="90000" rIns="90000" tIns="45000" bIns="45000"/>
          <a:p>
            <a:pPr algn="ctr">
              <a:lnSpc>
                <a:spcPct val="100000"/>
              </a:lnSpc>
            </a:pPr>
            <a:r>
              <a:rPr b="0" lang="en-US" sz="1600" spc="-1" strike="noStrike">
                <a:solidFill>
                  <a:srgbClr val="000000"/>
                </a:solidFill>
                <a:uFill>
                  <a:solidFill>
                    <a:srgbClr val="ffffff"/>
                  </a:solidFill>
                </a:uFill>
                <a:latin typeface="Meiryo UI"/>
                <a:ea typeface="Meiryo UI"/>
              </a:rPr>
              <a:t>同意</a:t>
            </a:r>
            <a:endParaRPr b="0" lang="en-US" sz="1800" spc="-1" strike="noStrike">
              <a:solidFill>
                <a:srgbClr val="000000"/>
              </a:solidFill>
              <a:uFill>
                <a:solidFill>
                  <a:srgbClr val="ffffff"/>
                </a:solidFill>
              </a:uFill>
              <a:latin typeface="Arial"/>
            </a:endParaRPr>
          </a:p>
        </p:txBody>
      </p:sp>
      <p:sp>
        <p:nvSpPr>
          <p:cNvPr id="164" name="CustomShape 21"/>
          <p:cNvSpPr/>
          <p:nvPr/>
        </p:nvSpPr>
        <p:spPr>
          <a:xfrm rot="5400000">
            <a:off x="1505160" y="3009960"/>
            <a:ext cx="338400" cy="215640"/>
          </a:xfrm>
          <a:prstGeom prst="rightArrow">
            <a:avLst>
              <a:gd name="adj1" fmla="val 50000"/>
              <a:gd name="adj2" fmla="val 50000"/>
            </a:avLst>
          </a:prstGeom>
          <a:solidFill>
            <a:srgbClr val="a0153a"/>
          </a:solidFill>
          <a:ln w="9360">
            <a:solidFill>
              <a:srgbClr val="a0153a"/>
            </a:solidFill>
            <a:miter/>
          </a:ln>
        </p:spPr>
        <p:style>
          <a:lnRef idx="0"/>
          <a:fillRef idx="0"/>
          <a:effectRef idx="0"/>
          <a:fontRef idx="minor"/>
        </p:style>
      </p:sp>
      <p:sp>
        <p:nvSpPr>
          <p:cNvPr id="165" name="CustomShape 22"/>
          <p:cNvSpPr/>
          <p:nvPr/>
        </p:nvSpPr>
        <p:spPr>
          <a:xfrm rot="16200000">
            <a:off x="1182240" y="3010320"/>
            <a:ext cx="338400" cy="215640"/>
          </a:xfrm>
          <a:prstGeom prst="rightArrow">
            <a:avLst>
              <a:gd name="adj1" fmla="val 50000"/>
              <a:gd name="adj2" fmla="val 50000"/>
            </a:avLst>
          </a:prstGeom>
          <a:solidFill>
            <a:srgbClr val="a0153a"/>
          </a:solidFill>
          <a:ln w="9360">
            <a:solidFill>
              <a:srgbClr val="a0153a"/>
            </a:solidFill>
            <a:miter/>
          </a:ln>
        </p:spPr>
        <p:style>
          <a:lnRef idx="0"/>
          <a:fillRef idx="0"/>
          <a:effectRef idx="0"/>
          <a:fontRef idx="minor"/>
        </p:style>
      </p:sp>
      <p:sp>
        <p:nvSpPr>
          <p:cNvPr id="166" name="CustomShape 23"/>
          <p:cNvSpPr/>
          <p:nvPr/>
        </p:nvSpPr>
        <p:spPr>
          <a:xfrm rot="5400000">
            <a:off x="1503720" y="3991320"/>
            <a:ext cx="338400" cy="215640"/>
          </a:xfrm>
          <a:prstGeom prst="rightArrow">
            <a:avLst>
              <a:gd name="adj1" fmla="val 50000"/>
              <a:gd name="adj2" fmla="val 50000"/>
            </a:avLst>
          </a:prstGeom>
          <a:solidFill>
            <a:srgbClr val="a0153a"/>
          </a:solidFill>
          <a:ln w="9360">
            <a:solidFill>
              <a:srgbClr val="a0153a"/>
            </a:solidFill>
            <a:miter/>
          </a:ln>
        </p:spPr>
        <p:style>
          <a:lnRef idx="0"/>
          <a:fillRef idx="0"/>
          <a:effectRef idx="0"/>
          <a:fontRef idx="minor"/>
        </p:style>
      </p:sp>
      <p:sp>
        <p:nvSpPr>
          <p:cNvPr id="167" name="CustomShape 24"/>
          <p:cNvSpPr/>
          <p:nvPr/>
        </p:nvSpPr>
        <p:spPr>
          <a:xfrm rot="16200000">
            <a:off x="1180800" y="3992040"/>
            <a:ext cx="338400" cy="215640"/>
          </a:xfrm>
          <a:prstGeom prst="rightArrow">
            <a:avLst>
              <a:gd name="adj1" fmla="val 50000"/>
              <a:gd name="adj2" fmla="val 50000"/>
            </a:avLst>
          </a:prstGeom>
          <a:solidFill>
            <a:srgbClr val="a0153a"/>
          </a:solidFill>
          <a:ln w="9360">
            <a:solidFill>
              <a:srgbClr val="a0153a"/>
            </a:solidFill>
            <a:miter/>
          </a:ln>
        </p:spPr>
        <p:style>
          <a:lnRef idx="0"/>
          <a:fillRef idx="0"/>
          <a:effectRef idx="0"/>
          <a:fontRef idx="minor"/>
        </p:style>
      </p:sp>
      <p:sp>
        <p:nvSpPr>
          <p:cNvPr id="168" name="CustomShape 25"/>
          <p:cNvSpPr/>
          <p:nvPr/>
        </p:nvSpPr>
        <p:spPr>
          <a:xfrm>
            <a:off x="2968560" y="4760640"/>
            <a:ext cx="693360" cy="284400"/>
          </a:xfrm>
          <a:prstGeom prst="rightArrow">
            <a:avLst>
              <a:gd name="adj1" fmla="val 50000"/>
              <a:gd name="adj2" fmla="val 50000"/>
            </a:avLst>
          </a:prstGeom>
          <a:solidFill>
            <a:srgbClr val="990000"/>
          </a:solidFill>
          <a:ln w="12600">
            <a:solidFill>
              <a:srgbClr val="43729d"/>
            </a:solidFill>
            <a:miter/>
          </a:ln>
        </p:spPr>
        <p:style>
          <a:lnRef idx="0"/>
          <a:fillRef idx="0"/>
          <a:effectRef idx="0"/>
          <a:fontRef idx="minor"/>
        </p:style>
      </p:sp>
      <p:sp>
        <p:nvSpPr>
          <p:cNvPr id="169" name="CustomShape 26"/>
          <p:cNvSpPr/>
          <p:nvPr/>
        </p:nvSpPr>
        <p:spPr>
          <a:xfrm>
            <a:off x="2373480" y="3942360"/>
            <a:ext cx="650880" cy="293400"/>
          </a:xfrm>
          <a:prstGeom prst="rightArrow">
            <a:avLst>
              <a:gd name="adj1" fmla="val 50000"/>
              <a:gd name="adj2" fmla="val 50000"/>
            </a:avLst>
          </a:prstGeom>
          <a:solidFill>
            <a:srgbClr val="ffffff"/>
          </a:solidFill>
          <a:ln w="38160">
            <a:solidFill>
              <a:srgbClr val="a0153a"/>
            </a:solidFill>
            <a:miter/>
          </a:ln>
        </p:spPr>
        <p:style>
          <a:lnRef idx="0"/>
          <a:fillRef idx="0"/>
          <a:effectRef idx="0"/>
          <a:fontRef idx="minor"/>
        </p:style>
      </p:sp>
      <p:pic>
        <p:nvPicPr>
          <p:cNvPr id="170" name="" descr=""/>
          <p:cNvPicPr/>
          <p:nvPr/>
        </p:nvPicPr>
        <p:blipFill>
          <a:blip r:embed="rId1"/>
          <a:stretch/>
        </p:blipFill>
        <p:spPr>
          <a:xfrm>
            <a:off x="360" y="0"/>
            <a:ext cx="360" cy="360"/>
          </a:xfrm>
          <a:prstGeom prst="rect">
            <a:avLst/>
          </a:prstGeom>
          <a:ln>
            <a:noFill/>
          </a:ln>
        </p:spPr>
      </p:pic>
    </p:spTree>
  </p:cSld>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310320" y="351360"/>
            <a:ext cx="6322680" cy="8711640"/>
          </a:xfrm>
          <a:prstGeom prst="rect">
            <a:avLst/>
          </a:prstGeom>
          <a:noFill/>
          <a:ln w="12600">
            <a:noFill/>
          </a:ln>
        </p:spPr>
        <p:style>
          <a:lnRef idx="0"/>
          <a:fillRef idx="0"/>
          <a:effectRef idx="0"/>
          <a:fontRef idx="minor"/>
        </p:style>
        <p:txBody>
          <a:bodyPr lIns="90000" rIns="90000" tIns="45000" bIns="45000"/>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HG丸ｺﾞｼｯｸM-PRO"/>
                <a:ea typeface="HG丸ｺﾞｼｯｸM-PRO"/>
              </a:rPr>
              <a:t>　</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ts val="459"/>
              </a:lnSpc>
            </a:pPr>
            <a:endParaRPr b="0" lang="en-US" sz="1800" spc="-1" strike="noStrike">
              <a:solidFill>
                <a:srgbClr val="000000"/>
              </a:solidFill>
              <a:uFill>
                <a:solidFill>
                  <a:srgbClr val="ffffff"/>
                </a:solidFill>
              </a:uFill>
              <a:latin typeface="Arial"/>
            </a:endParaRPr>
          </a:p>
          <a:p>
            <a:pPr>
              <a:lnSpc>
                <a:spcPts val="353"/>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marL="181080">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172" name="CustomShape 2"/>
          <p:cNvSpPr/>
          <p:nvPr/>
        </p:nvSpPr>
        <p:spPr>
          <a:xfrm>
            <a:off x="280800" y="225360"/>
            <a:ext cx="6299640" cy="8739000"/>
          </a:xfrm>
          <a:prstGeom prst="rect">
            <a:avLst/>
          </a:prstGeom>
          <a:noFill/>
          <a:ln w="12600">
            <a:solidFill>
              <a:srgbClr val="000000"/>
            </a:solidFill>
            <a:miter/>
          </a:ln>
        </p:spPr>
        <p:style>
          <a:lnRef idx="0"/>
          <a:fillRef idx="0"/>
          <a:effectRef idx="0"/>
          <a:fontRef idx="minor"/>
        </p:style>
      </p:sp>
      <p:sp>
        <p:nvSpPr>
          <p:cNvPr id="173" name="CustomShape 3"/>
          <p:cNvSpPr/>
          <p:nvPr/>
        </p:nvSpPr>
        <p:spPr>
          <a:xfrm>
            <a:off x="261000" y="107640"/>
            <a:ext cx="6335640" cy="431640"/>
          </a:xfrm>
          <a:prstGeom prst="roundRect">
            <a:avLst>
              <a:gd name="adj" fmla="val 16667"/>
            </a:avLst>
          </a:prstGeom>
          <a:solidFill>
            <a:srgbClr val="ff6600"/>
          </a:solidFill>
          <a:ln w="12600">
            <a:solidFill>
              <a:srgbClr val="af5c24"/>
            </a:solidFill>
            <a:miter/>
          </a:ln>
        </p:spPr>
        <p:style>
          <a:lnRef idx="0"/>
          <a:fillRef idx="0"/>
          <a:effectRef idx="0"/>
          <a:fontRef idx="minor"/>
        </p:style>
        <p:txBody>
          <a:bodyPr anchor="ctr"/>
          <a:p>
            <a:pPr>
              <a:lnSpc>
                <a:spcPct val="100000"/>
              </a:lnSpc>
            </a:pPr>
            <a:r>
              <a:rPr b="1" lang="en-US" sz="1600" spc="-1" strike="noStrike">
                <a:solidFill>
                  <a:srgbClr val="ffffff"/>
                </a:solidFill>
                <a:uFill>
                  <a:solidFill>
                    <a:srgbClr val="ffffff"/>
                  </a:solidFill>
                </a:uFill>
                <a:latin typeface="Meiryo UI"/>
                <a:ea typeface="Meiryo UI"/>
              </a:rPr>
              <a:t>１．「先端設備等導入計画」の概要</a:t>
            </a:r>
            <a:endParaRPr b="0" lang="en-US" sz="1800" spc="-1" strike="noStrike">
              <a:solidFill>
                <a:srgbClr val="000000"/>
              </a:solidFill>
              <a:uFill>
                <a:solidFill>
                  <a:srgbClr val="ffffff"/>
                </a:solidFill>
              </a:uFill>
              <a:latin typeface="Arial"/>
            </a:endParaRPr>
          </a:p>
        </p:txBody>
      </p:sp>
      <p:sp>
        <p:nvSpPr>
          <p:cNvPr id="174" name="CustomShape 4"/>
          <p:cNvSpPr/>
          <p:nvPr/>
        </p:nvSpPr>
        <p:spPr>
          <a:xfrm>
            <a:off x="5337360" y="8626320"/>
            <a:ext cx="1599840" cy="486360"/>
          </a:xfrm>
          <a:prstGeom prst="rect">
            <a:avLst/>
          </a:prstGeom>
          <a:noFill/>
          <a:ln>
            <a:noFill/>
          </a:ln>
        </p:spPr>
        <p:style>
          <a:lnRef idx="0"/>
          <a:fillRef idx="0"/>
          <a:effectRef idx="0"/>
          <a:fontRef idx="minor"/>
        </p:style>
        <p:txBody>
          <a:bodyPr anchor="ctr"/>
          <a:p>
            <a:pPr algn="r">
              <a:lnSpc>
                <a:spcPct val="100000"/>
              </a:lnSpc>
            </a:pPr>
            <a:r>
              <a:rPr b="0" lang="en-US" sz="2000" spc="-1" strike="noStrike">
                <a:solidFill>
                  <a:srgbClr val="8b8b8b"/>
                </a:solidFill>
                <a:uFill>
                  <a:solidFill>
                    <a:srgbClr val="ffffff"/>
                  </a:solidFill>
                </a:uFill>
                <a:latin typeface="游ゴシック"/>
              </a:rPr>
              <a:t>2</a:t>
            </a:r>
            <a:endParaRPr b="0" lang="en-US" sz="1800" spc="-1" strike="noStrike">
              <a:solidFill>
                <a:srgbClr val="000000"/>
              </a:solidFill>
              <a:uFill>
                <a:solidFill>
                  <a:srgbClr val="ffffff"/>
                </a:solidFill>
              </a:uFill>
              <a:latin typeface="Arial"/>
            </a:endParaRPr>
          </a:p>
        </p:txBody>
      </p:sp>
      <p:sp>
        <p:nvSpPr>
          <p:cNvPr id="175" name="CustomShape 5"/>
          <p:cNvSpPr/>
          <p:nvPr/>
        </p:nvSpPr>
        <p:spPr>
          <a:xfrm>
            <a:off x="284040" y="575640"/>
            <a:ext cx="2595960" cy="323640"/>
          </a:xfrm>
          <a:prstGeom prst="roundRect">
            <a:avLst>
              <a:gd name="adj" fmla="val 16667"/>
            </a:avLst>
          </a:prstGeom>
          <a:solidFill>
            <a:srgbClr val="e7e6e6"/>
          </a:solidFill>
          <a:ln w="12600">
            <a:solidFill>
              <a:srgbClr val="000000"/>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（３）制度活用の流れ</a:t>
            </a:r>
            <a:endParaRPr b="0" lang="en-US" sz="1800" spc="-1" strike="noStrike">
              <a:solidFill>
                <a:srgbClr val="000000"/>
              </a:solidFill>
              <a:uFill>
                <a:solidFill>
                  <a:srgbClr val="ffffff"/>
                </a:solidFill>
              </a:uFill>
              <a:latin typeface="Arial"/>
            </a:endParaRPr>
          </a:p>
        </p:txBody>
      </p:sp>
      <p:sp>
        <p:nvSpPr>
          <p:cNvPr id="176" name="CustomShape 6"/>
          <p:cNvSpPr/>
          <p:nvPr/>
        </p:nvSpPr>
        <p:spPr>
          <a:xfrm>
            <a:off x="299160" y="935640"/>
            <a:ext cx="6263640" cy="2481120"/>
          </a:xfrm>
          <a:prstGeom prst="roundRect">
            <a:avLst>
              <a:gd name="adj" fmla="val 7452"/>
            </a:avLst>
          </a:prstGeom>
          <a:solidFill>
            <a:srgbClr val="deebf7"/>
          </a:solidFill>
          <a:ln w="12600">
            <a:solidFill>
              <a:srgbClr val="4472c4"/>
            </a:solidFill>
            <a:miter/>
          </a:ln>
        </p:spPr>
        <p:style>
          <a:lnRef idx="0"/>
          <a:fillRef idx="0"/>
          <a:effectRef idx="0"/>
          <a:fontRef idx="minor"/>
        </p:style>
        <p:txBody>
          <a:bodyPr lIns="0" rIns="0" tIns="36000" bIns="36000"/>
          <a:p>
            <a:pPr algn="ctr">
              <a:lnSpc>
                <a:spcPts val="529"/>
              </a:lnSpc>
            </a:pPr>
            <a:r>
              <a:rPr b="1" lang="en-US" sz="1600" spc="-1" strike="noStrike" u="sng">
                <a:solidFill>
                  <a:srgbClr val="000000"/>
                </a:solidFill>
                <a:uFill>
                  <a:solidFill>
                    <a:srgbClr val="ffffff"/>
                  </a:solidFill>
                </a:uFill>
                <a:latin typeface="Meiryo UI"/>
                <a:ea typeface="Meiryo UI"/>
              </a:rPr>
              <a:t>１．制度の利用を検討／事前確認・準備</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①</a:t>
            </a:r>
            <a:r>
              <a:rPr b="0" lang="en-US" sz="1400" spc="-1" strike="noStrike">
                <a:solidFill>
                  <a:srgbClr val="000000"/>
                </a:solidFill>
                <a:uFill>
                  <a:solidFill>
                    <a:srgbClr val="ffffff"/>
                  </a:solidFill>
                </a:uFill>
                <a:latin typeface="Meiryo UI"/>
                <a:ea typeface="Meiryo UI"/>
              </a:rPr>
              <a:t>新たに導入する設備が所在する市区町村が「導入促進基本計画」を策定しているか確認。</a:t>
            </a: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Meiryo UI"/>
                <a:ea typeface="Meiryo UI"/>
              </a:rPr>
              <a:t>　・導入促進基本計画を策定している市区町村については、中小企業庁</a:t>
            </a:r>
            <a:r>
              <a:rPr b="0" lang="en-US" sz="1100" spc="-1" strike="noStrike">
                <a:solidFill>
                  <a:srgbClr val="000000"/>
                </a:solidFill>
                <a:uFill>
                  <a:solidFill>
                    <a:srgbClr val="ffffff"/>
                  </a:solidFill>
                </a:uFill>
                <a:latin typeface="Meiryo UI"/>
                <a:ea typeface="Meiryo UI"/>
              </a:rPr>
              <a:t>HP</a:t>
            </a:r>
            <a:r>
              <a:rPr b="0" lang="en-US" sz="1100" spc="-1" strike="noStrike">
                <a:solidFill>
                  <a:srgbClr val="000000"/>
                </a:solidFill>
                <a:uFill>
                  <a:solidFill>
                    <a:srgbClr val="ffffff"/>
                  </a:solidFill>
                </a:uFill>
                <a:latin typeface="Meiryo UI"/>
                <a:ea typeface="Meiryo UI"/>
              </a:rPr>
              <a:t>等で公表予定です。</a:t>
            </a: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Meiryo UI"/>
                <a:ea typeface="Meiryo UI"/>
              </a:rPr>
              <a:t>　・市区町村によっては、認定の対象となっていない業種や地域等もございますので、詳細については市区町村に</a:t>
            </a: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Meiryo UI"/>
                <a:ea typeface="Meiryo UI"/>
              </a:rPr>
              <a:t>　　お問い合わせください。</a:t>
            </a: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ff0000"/>
                </a:solidFill>
                <a:uFill>
                  <a:solidFill>
                    <a:srgbClr val="ffffff"/>
                  </a:solidFill>
                </a:uFill>
                <a:latin typeface="Meiryo UI"/>
                <a:ea typeface="Meiryo UI"/>
              </a:rPr>
              <a:t>　・認定を受けられるのは、新規取得する設備が所在する市区町村になります。</a:t>
            </a:r>
            <a:endParaRPr b="0" lang="en-US" sz="1800" spc="-1" strike="noStrike">
              <a:solidFill>
                <a:srgbClr val="000000"/>
              </a:solidFill>
              <a:uFill>
                <a:solidFill>
                  <a:srgbClr val="ffffff"/>
                </a:solidFill>
              </a:uFill>
              <a:latin typeface="Arial"/>
            </a:endParaRPr>
          </a:p>
          <a:p>
            <a:pPr marL="182520" indent="-182160">
              <a:lnSpc>
                <a:spcPct val="100000"/>
              </a:lnSpc>
            </a:pPr>
            <a:r>
              <a:rPr b="0" lang="en-US" sz="1400" spc="-1" strike="noStrike">
                <a:solidFill>
                  <a:srgbClr val="000000"/>
                </a:solidFill>
                <a:uFill>
                  <a:solidFill>
                    <a:srgbClr val="ffffff"/>
                  </a:solidFill>
                </a:uFill>
                <a:latin typeface="Meiryo UI"/>
                <a:ea typeface="Meiryo UI"/>
              </a:rPr>
              <a:t>②</a:t>
            </a:r>
            <a:r>
              <a:rPr b="0" lang="en-US" sz="1400" spc="-1" strike="noStrike">
                <a:solidFill>
                  <a:srgbClr val="000000"/>
                </a:solidFill>
                <a:uFill>
                  <a:solidFill>
                    <a:srgbClr val="ffffff"/>
                  </a:solidFill>
                </a:uFill>
                <a:latin typeface="Meiryo UI"/>
                <a:ea typeface="Meiryo UI"/>
              </a:rPr>
              <a:t>認定を受けるためには、該当する新規取得設備の取得日より前に「先端設備等導入計画」の策定・認定が必要なため、活用にあたってはスケジュールを確認。</a:t>
            </a:r>
            <a:endParaRPr b="0" lang="en-US" sz="1800" spc="-1" strike="noStrike">
              <a:solidFill>
                <a:srgbClr val="000000"/>
              </a:solidFill>
              <a:uFill>
                <a:solidFill>
                  <a:srgbClr val="ffffff"/>
                </a:solidFill>
              </a:uFill>
              <a:latin typeface="Arial"/>
            </a:endParaRPr>
          </a:p>
          <a:p>
            <a:pPr marL="447840" indent="-447480">
              <a:lnSpc>
                <a:spcPct val="100000"/>
              </a:lnSpc>
            </a:pPr>
            <a:r>
              <a:rPr b="0" lang="en-US" sz="1100" spc="-1" strike="noStrike">
                <a:solidFill>
                  <a:srgbClr val="000000"/>
                </a:solidFill>
                <a:uFill>
                  <a:solidFill>
                    <a:srgbClr val="ffffff"/>
                  </a:solidFill>
                </a:uFill>
                <a:latin typeface="Meiryo UI"/>
                <a:ea typeface="Meiryo UI"/>
              </a:rPr>
              <a:t>　・</a:t>
            </a:r>
            <a:r>
              <a:rPr b="0" lang="en-US" sz="1100" spc="-1" strike="noStrike">
                <a:solidFill>
                  <a:srgbClr val="ff0000"/>
                </a:solidFill>
                <a:uFill>
                  <a:solidFill>
                    <a:srgbClr val="ffffff"/>
                  </a:solidFill>
                </a:uFill>
                <a:latin typeface="Meiryo UI"/>
                <a:ea typeface="Meiryo UI"/>
              </a:rPr>
              <a:t>既に取得した設備を対象とする計画は認定されませんのでご注意ください。</a:t>
            </a:r>
            <a:r>
              <a:rPr b="0" lang="en-US" sz="1100" spc="-1" strike="noStrike">
                <a:solidFill>
                  <a:srgbClr val="000000"/>
                </a:solidFill>
                <a:uFill>
                  <a:solidFill>
                    <a:srgbClr val="ffffff"/>
                  </a:solidFill>
                </a:uFill>
                <a:latin typeface="Meiryo UI"/>
                <a:ea typeface="Meiryo UI"/>
              </a:rPr>
              <a:t>（特例はございません。）</a:t>
            </a:r>
            <a:endParaRPr b="0" lang="en-US" sz="1800" spc="-1" strike="noStrike">
              <a:solidFill>
                <a:srgbClr val="000000"/>
              </a:solidFill>
              <a:uFill>
                <a:solidFill>
                  <a:srgbClr val="ffffff"/>
                </a:solidFill>
              </a:uFill>
              <a:latin typeface="Arial"/>
            </a:endParaRPr>
          </a:p>
          <a:p>
            <a:pPr marL="182520" indent="-182160">
              <a:lnSpc>
                <a:spcPct val="100000"/>
              </a:lnSpc>
            </a:pPr>
            <a:r>
              <a:rPr b="0" lang="en-US" sz="1100" spc="-1" strike="noStrike">
                <a:solidFill>
                  <a:srgbClr val="000000"/>
                </a:solidFill>
                <a:uFill>
                  <a:solidFill>
                    <a:srgbClr val="ffffff"/>
                  </a:solidFill>
                </a:uFill>
                <a:latin typeface="Meiryo UI"/>
                <a:ea typeface="Meiryo UI"/>
              </a:rPr>
              <a:t>　・</a:t>
            </a:r>
            <a:r>
              <a:rPr b="0" lang="en-US" sz="1100" spc="-1" strike="noStrike">
                <a:solidFill>
                  <a:srgbClr val="ff0000"/>
                </a:solidFill>
                <a:uFill>
                  <a:solidFill>
                    <a:srgbClr val="ffffff"/>
                  </a:solidFill>
                </a:uFill>
                <a:latin typeface="Meiryo UI"/>
                <a:ea typeface="Meiryo UI"/>
              </a:rPr>
              <a:t>経営革新等支援機関の事前確認や市区町村における認定事務に一定以上期間を要する場合が</a:t>
            </a:r>
            <a:r>
              <a:rPr b="0" lang="en-US" sz="1100" spc="-1" strike="noStrike">
                <a:solidFill>
                  <a:srgbClr val="000000"/>
                </a:solidFill>
                <a:uFill>
                  <a:solidFill>
                    <a:srgbClr val="ffffff"/>
                  </a:solidFill>
                </a:uFill>
                <a:latin typeface="Meiryo UI"/>
                <a:ea typeface="Meiryo UI"/>
              </a:rPr>
              <a:t>あります。</a:t>
            </a:r>
            <a:r>
              <a:rPr b="0" lang="en-US" sz="1100" spc="-1" strike="noStrike">
                <a:solidFill>
                  <a:srgbClr val="ff0000"/>
                </a:solidFill>
                <a:uFill>
                  <a:solidFill>
                    <a:srgbClr val="ffffff"/>
                  </a:solidFill>
                </a:uFill>
                <a:latin typeface="Meiryo UI"/>
                <a:ea typeface="Meiryo UI"/>
              </a:rPr>
              <a:t>余裕を持って計画の策定準備をしてください。</a:t>
            </a:r>
            <a:endParaRPr b="0" lang="en-US" sz="1800" spc="-1" strike="noStrike">
              <a:solidFill>
                <a:srgbClr val="000000"/>
              </a:solidFill>
              <a:uFill>
                <a:solidFill>
                  <a:srgbClr val="ffffff"/>
                </a:solidFill>
              </a:uFill>
              <a:latin typeface="Arial"/>
            </a:endParaRPr>
          </a:p>
        </p:txBody>
      </p:sp>
      <p:sp>
        <p:nvSpPr>
          <p:cNvPr id="177" name="CustomShape 7"/>
          <p:cNvSpPr/>
          <p:nvPr/>
        </p:nvSpPr>
        <p:spPr>
          <a:xfrm>
            <a:off x="297720" y="3533040"/>
            <a:ext cx="3130920" cy="1146600"/>
          </a:xfrm>
          <a:prstGeom prst="roundRect">
            <a:avLst>
              <a:gd name="adj" fmla="val 8511"/>
            </a:avLst>
          </a:prstGeom>
          <a:solidFill>
            <a:srgbClr val="ffcccc"/>
          </a:solidFill>
          <a:ln w="12600">
            <a:solidFill>
              <a:srgbClr val="c00000"/>
            </a:solidFill>
            <a:miter/>
          </a:ln>
        </p:spPr>
        <p:style>
          <a:lnRef idx="0"/>
          <a:fillRef idx="0"/>
          <a:effectRef idx="0"/>
          <a:fontRef idx="minor"/>
        </p:style>
      </p:sp>
      <p:sp>
        <p:nvSpPr>
          <p:cNvPr id="178" name="CustomShape 8"/>
          <p:cNvSpPr/>
          <p:nvPr/>
        </p:nvSpPr>
        <p:spPr>
          <a:xfrm>
            <a:off x="3442320" y="3533040"/>
            <a:ext cx="3118680" cy="1146600"/>
          </a:xfrm>
          <a:prstGeom prst="roundRect">
            <a:avLst>
              <a:gd name="adj" fmla="val 9165"/>
            </a:avLst>
          </a:prstGeom>
          <a:solidFill>
            <a:srgbClr val="fbe5d6"/>
          </a:solidFill>
          <a:ln w="12600">
            <a:solidFill>
              <a:srgbClr val="ed7d31"/>
            </a:solidFill>
            <a:miter/>
          </a:ln>
        </p:spPr>
        <p:style>
          <a:lnRef idx="0"/>
          <a:fillRef idx="0"/>
          <a:effectRef idx="0"/>
          <a:fontRef idx="minor"/>
        </p:style>
      </p:sp>
      <p:sp>
        <p:nvSpPr>
          <p:cNvPr id="179" name="CustomShape 9"/>
          <p:cNvSpPr/>
          <p:nvPr/>
        </p:nvSpPr>
        <p:spPr>
          <a:xfrm>
            <a:off x="656640" y="3528000"/>
            <a:ext cx="2268000" cy="303480"/>
          </a:xfrm>
          <a:prstGeom prst="rect">
            <a:avLst/>
          </a:prstGeom>
          <a:noFill/>
          <a:ln>
            <a:noFill/>
          </a:ln>
        </p:spPr>
        <p:style>
          <a:lnRef idx="0"/>
          <a:fillRef idx="0"/>
          <a:effectRef idx="0"/>
          <a:fontRef idx="minor"/>
        </p:style>
        <p:txBody>
          <a:bodyPr lIns="90000" rIns="90000" tIns="45000" bIns="45000"/>
          <a:p>
            <a:pPr algn="ctr">
              <a:lnSpc>
                <a:spcPct val="100000"/>
              </a:lnSpc>
            </a:pPr>
            <a:r>
              <a:rPr b="1" lang="en-US" sz="1400" spc="-1" strike="noStrike" u="sng">
                <a:solidFill>
                  <a:srgbClr val="000000"/>
                </a:solidFill>
                <a:uFill>
                  <a:solidFill>
                    <a:srgbClr val="ffffff"/>
                  </a:solidFill>
                </a:uFill>
                <a:latin typeface="Meiryo UI"/>
                <a:ea typeface="Meiryo UI"/>
              </a:rPr>
              <a:t>税制措置を受けたい場合</a:t>
            </a:r>
            <a:endParaRPr b="0" lang="en-US" sz="1800" spc="-1" strike="noStrike">
              <a:solidFill>
                <a:srgbClr val="000000"/>
              </a:solidFill>
              <a:uFill>
                <a:solidFill>
                  <a:srgbClr val="ffffff"/>
                </a:solidFill>
              </a:uFill>
              <a:latin typeface="Arial"/>
            </a:endParaRPr>
          </a:p>
        </p:txBody>
      </p:sp>
      <p:sp>
        <p:nvSpPr>
          <p:cNvPr id="180" name="CustomShape 10"/>
          <p:cNvSpPr/>
          <p:nvPr/>
        </p:nvSpPr>
        <p:spPr>
          <a:xfrm>
            <a:off x="3892680" y="3528000"/>
            <a:ext cx="2217600" cy="515880"/>
          </a:xfrm>
          <a:prstGeom prst="rect">
            <a:avLst/>
          </a:prstGeom>
          <a:noFill/>
          <a:ln>
            <a:noFill/>
          </a:ln>
        </p:spPr>
        <p:style>
          <a:lnRef idx="0"/>
          <a:fillRef idx="0"/>
          <a:effectRef idx="0"/>
          <a:fontRef idx="minor"/>
        </p:style>
        <p:txBody>
          <a:bodyPr lIns="90000" rIns="90000" tIns="45000" bIns="45000"/>
          <a:p>
            <a:pPr algn="ctr">
              <a:lnSpc>
                <a:spcPct val="100000"/>
              </a:lnSpc>
            </a:pPr>
            <a:r>
              <a:rPr b="1" lang="en-US" sz="1400" spc="-1" strike="noStrike" u="sng">
                <a:solidFill>
                  <a:srgbClr val="000000"/>
                </a:solidFill>
                <a:uFill>
                  <a:solidFill>
                    <a:srgbClr val="ffffff"/>
                  </a:solidFill>
                </a:uFill>
                <a:latin typeface="Meiryo UI"/>
                <a:ea typeface="Meiryo UI"/>
              </a:rPr>
              <a:t>金融支援を受けたい場合</a:t>
            </a:r>
            <a:endParaRPr b="0" lang="en-US" sz="1800" spc="-1" strike="noStrike">
              <a:solidFill>
                <a:srgbClr val="000000"/>
              </a:solidFill>
              <a:uFill>
                <a:solidFill>
                  <a:srgbClr val="ffffff"/>
                </a:solidFill>
              </a:uFill>
              <a:latin typeface="Arial"/>
            </a:endParaRPr>
          </a:p>
        </p:txBody>
      </p:sp>
      <p:sp>
        <p:nvSpPr>
          <p:cNvPr id="181" name="CustomShape 11"/>
          <p:cNvSpPr/>
          <p:nvPr/>
        </p:nvSpPr>
        <p:spPr>
          <a:xfrm>
            <a:off x="269280" y="3777120"/>
            <a:ext cx="3166200" cy="927360"/>
          </a:xfrm>
          <a:prstGeom prst="rect">
            <a:avLst/>
          </a:prstGeom>
          <a:noFill/>
          <a:ln>
            <a:noFill/>
          </a:ln>
        </p:spPr>
        <p:style>
          <a:lnRef idx="0"/>
          <a:fillRef idx="0"/>
          <a:effectRef idx="0"/>
          <a:fontRef idx="minor"/>
        </p:style>
        <p:txBody>
          <a:bodyPr lIns="90000" rIns="90000" tIns="45000" bIns="45000"/>
          <a:p>
            <a:pPr marL="92160" indent="-91800">
              <a:lnSpc>
                <a:spcPct val="100000"/>
              </a:lnSpc>
            </a:pPr>
            <a:r>
              <a:rPr b="0" lang="en-US" sz="1100" spc="-1" strike="noStrike">
                <a:solidFill>
                  <a:srgbClr val="000000"/>
                </a:solidFill>
                <a:uFill>
                  <a:solidFill>
                    <a:srgbClr val="ffffff"/>
                  </a:solidFill>
                </a:uFill>
                <a:latin typeface="Meiryo UI"/>
                <a:ea typeface="Meiryo UI"/>
              </a:rPr>
              <a:t>・適用対象者の要件（資本金１億円以下など）や　手続き等を確認して下さい。</a:t>
            </a:r>
            <a:endParaRPr b="0" lang="en-US" sz="1800" spc="-1" strike="noStrike">
              <a:solidFill>
                <a:srgbClr val="000000"/>
              </a:solidFill>
              <a:uFill>
                <a:solidFill>
                  <a:srgbClr val="ffffff"/>
                </a:solidFill>
              </a:uFill>
              <a:latin typeface="Arial"/>
            </a:endParaRPr>
          </a:p>
          <a:p>
            <a:pPr marL="92160" indent="-91800">
              <a:lnSpc>
                <a:spcPct val="100000"/>
              </a:lnSpc>
            </a:pPr>
            <a:r>
              <a:rPr b="0" lang="en-US" sz="1100" spc="-1" strike="noStrike">
                <a:solidFill>
                  <a:srgbClr val="000000"/>
                </a:solidFill>
                <a:uFill>
                  <a:solidFill>
                    <a:srgbClr val="ffffff"/>
                  </a:solidFill>
                </a:uFill>
                <a:latin typeface="Meiryo UI"/>
                <a:ea typeface="Meiryo UI"/>
              </a:rPr>
              <a:t>・税制措置を受けるためには、計画申請時に工業会証明書や経営革新等支援機関の確認書等が必要です。</a:t>
            </a:r>
            <a:endParaRPr b="0" lang="en-US" sz="1800" spc="-1" strike="noStrike">
              <a:solidFill>
                <a:srgbClr val="000000"/>
              </a:solidFill>
              <a:uFill>
                <a:solidFill>
                  <a:srgbClr val="ffffff"/>
                </a:solidFill>
              </a:uFill>
              <a:latin typeface="Arial"/>
            </a:endParaRPr>
          </a:p>
        </p:txBody>
      </p:sp>
      <p:sp>
        <p:nvSpPr>
          <p:cNvPr id="182" name="CustomShape 12"/>
          <p:cNvSpPr/>
          <p:nvPr/>
        </p:nvSpPr>
        <p:spPr>
          <a:xfrm>
            <a:off x="3491640" y="3935520"/>
            <a:ext cx="3118680" cy="1094040"/>
          </a:xfrm>
          <a:prstGeom prst="rect">
            <a:avLst/>
          </a:prstGeom>
          <a:noFill/>
          <a:ln>
            <a:noFill/>
          </a:ln>
        </p:spPr>
        <p:style>
          <a:lnRef idx="0"/>
          <a:fillRef idx="0"/>
          <a:effectRef idx="0"/>
          <a:fontRef idx="minor"/>
        </p:style>
        <p:txBody>
          <a:bodyPr lIns="90000" rIns="90000" tIns="45000" bIns="45000"/>
          <a:p>
            <a:pPr>
              <a:lnSpc>
                <a:spcPct val="100000"/>
              </a:lnSpc>
            </a:pPr>
            <a:r>
              <a:rPr b="0" lang="en-US" sz="1100" spc="-1" strike="noStrike">
                <a:solidFill>
                  <a:srgbClr val="000000"/>
                </a:solidFill>
                <a:uFill>
                  <a:solidFill>
                    <a:srgbClr val="ffffff"/>
                  </a:solidFill>
                </a:uFill>
                <a:latin typeface="Meiryo UI"/>
                <a:ea typeface="Meiryo UI"/>
              </a:rPr>
              <a:t>・適用対象者の要件や手続き等を確認して下さい。</a:t>
            </a:r>
            <a:endParaRPr b="0" lang="en-US" sz="1800" spc="-1" strike="noStrike">
              <a:solidFill>
                <a:srgbClr val="000000"/>
              </a:solidFill>
              <a:uFill>
                <a:solidFill>
                  <a:srgbClr val="ffffff"/>
                </a:solidFill>
              </a:uFill>
              <a:latin typeface="Arial"/>
            </a:endParaRPr>
          </a:p>
          <a:p>
            <a:pPr marL="92160" indent="-91800">
              <a:lnSpc>
                <a:spcPct val="100000"/>
              </a:lnSpc>
            </a:pPr>
            <a:r>
              <a:rPr b="0" lang="en-US" sz="1100" spc="-1" strike="noStrike">
                <a:solidFill>
                  <a:srgbClr val="000000"/>
                </a:solidFill>
                <a:uFill>
                  <a:solidFill>
                    <a:srgbClr val="ffffff"/>
                  </a:solidFill>
                </a:uFill>
                <a:latin typeface="Meiryo UI"/>
                <a:ea typeface="Meiryo UI"/>
              </a:rPr>
              <a:t>・金融支援を受けるためには、計画申請前に関係機関にご相談頂く必要があります。</a:t>
            </a:r>
            <a:endParaRPr b="0" lang="en-US" sz="1800" spc="-1" strike="noStrike">
              <a:solidFill>
                <a:srgbClr val="000000"/>
              </a:solidFill>
              <a:uFill>
                <a:solidFill>
                  <a:srgbClr val="ffffff"/>
                </a:solidFill>
              </a:uFill>
              <a:latin typeface="Arial"/>
            </a:endParaRPr>
          </a:p>
          <a:p>
            <a:pPr marL="92160" indent="-91800">
              <a:lnSpc>
                <a:spcPct val="100000"/>
              </a:lnSpc>
            </a:pPr>
            <a:r>
              <a:rPr b="0" lang="en-US" sz="1100" spc="-1" strike="noStrike">
                <a:solidFill>
                  <a:srgbClr val="000000"/>
                </a:solidFill>
                <a:uFill>
                  <a:solidFill>
                    <a:srgbClr val="ffffff"/>
                  </a:solidFill>
                </a:uFill>
                <a:latin typeface="Meiryo UI"/>
                <a:ea typeface="Meiryo UI"/>
              </a:rPr>
              <a:t>・また、経営革新等支援機関の確認書等が必要です。</a:t>
            </a:r>
            <a:endParaRPr b="0" lang="en-US" sz="1800" spc="-1" strike="noStrike">
              <a:solidFill>
                <a:srgbClr val="000000"/>
              </a:solidFill>
              <a:uFill>
                <a:solidFill>
                  <a:srgbClr val="ffffff"/>
                </a:solidFill>
              </a:uFill>
              <a:latin typeface="Arial"/>
            </a:endParaRPr>
          </a:p>
        </p:txBody>
      </p:sp>
      <p:sp>
        <p:nvSpPr>
          <p:cNvPr id="183" name="CustomShape 13"/>
          <p:cNvSpPr/>
          <p:nvPr/>
        </p:nvSpPr>
        <p:spPr>
          <a:xfrm>
            <a:off x="305640" y="4962240"/>
            <a:ext cx="6250680" cy="1553400"/>
          </a:xfrm>
          <a:prstGeom prst="roundRect">
            <a:avLst>
              <a:gd name="adj" fmla="val 5668"/>
            </a:avLst>
          </a:prstGeom>
          <a:solidFill>
            <a:srgbClr val="deebf7"/>
          </a:solidFill>
          <a:ln w="12600">
            <a:solidFill>
              <a:srgbClr val="4472c4"/>
            </a:solidFill>
            <a:miter/>
          </a:ln>
        </p:spPr>
        <p:style>
          <a:lnRef idx="0"/>
          <a:fillRef idx="0"/>
          <a:effectRef idx="0"/>
          <a:fontRef idx="minor"/>
        </p:style>
        <p:txBody>
          <a:bodyPr lIns="0" rIns="0" tIns="36000" bIns="36000" anchor="ctr"/>
          <a:p>
            <a:pPr algn="ctr">
              <a:lnSpc>
                <a:spcPct val="100000"/>
              </a:lnSpc>
            </a:pPr>
            <a:r>
              <a:rPr b="1" lang="en-US" sz="1600" spc="-1" strike="noStrike" u="sng">
                <a:solidFill>
                  <a:srgbClr val="000000"/>
                </a:solidFill>
                <a:uFill>
                  <a:solidFill>
                    <a:srgbClr val="ffffff"/>
                  </a:solidFill>
                </a:uFill>
                <a:latin typeface="Meiryo UI"/>
                <a:ea typeface="Meiryo UI"/>
              </a:rPr>
              <a:t>２．「先端設備等導入計画」の作成</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①</a:t>
            </a:r>
            <a:r>
              <a:rPr b="0" lang="en-US" sz="1400" spc="-1" strike="noStrike">
                <a:solidFill>
                  <a:srgbClr val="000000"/>
                </a:solidFill>
                <a:uFill>
                  <a:solidFill>
                    <a:srgbClr val="ffffff"/>
                  </a:solidFill>
                </a:uFill>
                <a:latin typeface="Meiryo UI"/>
                <a:ea typeface="Meiryo UI"/>
              </a:rPr>
              <a:t>市区町村が策定した「導入促進基本計画」の内容に沿っているか確認。</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②</a:t>
            </a:r>
            <a:r>
              <a:rPr b="0" lang="en-US" sz="1400" spc="-1" strike="noStrike">
                <a:solidFill>
                  <a:srgbClr val="000000"/>
                </a:solidFill>
                <a:uFill>
                  <a:solidFill>
                    <a:srgbClr val="ffffff"/>
                  </a:solidFill>
                </a:uFill>
                <a:latin typeface="Meiryo UI"/>
                <a:ea typeface="Meiryo UI"/>
              </a:rPr>
              <a:t>「先端設備等導入計画」の様式・記載例を確認し、認定支援機関に確認を依頼。</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③</a:t>
            </a:r>
            <a:r>
              <a:rPr b="0" lang="en-US" sz="1400" spc="-1" strike="noStrike">
                <a:solidFill>
                  <a:srgbClr val="000000"/>
                </a:solidFill>
                <a:uFill>
                  <a:solidFill>
                    <a:srgbClr val="ffffff"/>
                  </a:solidFill>
                </a:uFill>
                <a:latin typeface="Meiryo UI"/>
                <a:ea typeface="Meiryo UI"/>
              </a:rPr>
              <a:t>税制措置を受けるためには、新規取得設備に係る工業会証明書を依頼。</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70c0"/>
                </a:solidFill>
                <a:uFill>
                  <a:solidFill>
                    <a:srgbClr val="ffffff"/>
                  </a:solidFill>
                </a:uFill>
                <a:latin typeface="Meiryo UI"/>
                <a:ea typeface="Meiryo UI"/>
              </a:rPr>
              <a:t>　</a:t>
            </a:r>
            <a:r>
              <a:rPr b="0" lang="en-US" sz="1400" spc="-1" strike="noStrike">
                <a:solidFill>
                  <a:srgbClr val="ff0000"/>
                </a:solidFill>
                <a:uFill>
                  <a:solidFill>
                    <a:srgbClr val="ffffff"/>
                  </a:solidFill>
                </a:uFill>
                <a:latin typeface="Meiryo UI"/>
                <a:ea typeface="Meiryo UI"/>
              </a:rPr>
              <a:t>　</a:t>
            </a:r>
            <a:r>
              <a:rPr b="0" lang="en-US" sz="1100" spc="-1" strike="noStrike">
                <a:solidFill>
                  <a:srgbClr val="ff0000"/>
                </a:solidFill>
                <a:uFill>
                  <a:solidFill>
                    <a:srgbClr val="ffffff"/>
                  </a:solidFill>
                </a:uFill>
                <a:latin typeface="Meiryo UI"/>
                <a:ea typeface="Meiryo UI"/>
              </a:rPr>
              <a:t>※申請までに工業会証明書が取得できない場合には、市区町村に、後日追加提出する旨をお伝えください。</a:t>
            </a:r>
            <a:endParaRPr b="0" lang="en-US" sz="1800" spc="-1" strike="noStrike">
              <a:solidFill>
                <a:srgbClr val="000000"/>
              </a:solidFill>
              <a:uFill>
                <a:solidFill>
                  <a:srgbClr val="ffffff"/>
                </a:solidFill>
              </a:uFill>
              <a:latin typeface="Arial"/>
            </a:endParaRPr>
          </a:p>
        </p:txBody>
      </p:sp>
      <p:sp>
        <p:nvSpPr>
          <p:cNvPr id="184" name="CustomShape 14"/>
          <p:cNvSpPr/>
          <p:nvPr/>
        </p:nvSpPr>
        <p:spPr>
          <a:xfrm>
            <a:off x="299520" y="6785640"/>
            <a:ext cx="6263280" cy="1192680"/>
          </a:xfrm>
          <a:prstGeom prst="roundRect">
            <a:avLst>
              <a:gd name="adj" fmla="val 6227"/>
            </a:avLst>
          </a:prstGeom>
          <a:solidFill>
            <a:srgbClr val="deebf7"/>
          </a:solidFill>
          <a:ln w="12600">
            <a:solidFill>
              <a:srgbClr val="4472c4"/>
            </a:solidFill>
            <a:miter/>
          </a:ln>
        </p:spPr>
        <p:style>
          <a:lnRef idx="0"/>
          <a:fillRef idx="0"/>
          <a:effectRef idx="0"/>
          <a:fontRef idx="minor"/>
        </p:style>
        <p:txBody>
          <a:bodyPr lIns="0" rIns="0" tIns="36000" bIns="36000" anchor="ctr"/>
          <a:p>
            <a:pPr algn="ctr">
              <a:lnSpc>
                <a:spcPct val="100000"/>
              </a:lnSpc>
            </a:pPr>
            <a:r>
              <a:rPr b="1" lang="en-US" sz="1600" spc="-1" strike="noStrike" u="sng">
                <a:solidFill>
                  <a:srgbClr val="000000"/>
                </a:solidFill>
                <a:uFill>
                  <a:solidFill>
                    <a:srgbClr val="ffffff"/>
                  </a:solidFill>
                </a:uFill>
                <a:latin typeface="Meiryo UI"/>
                <a:ea typeface="Meiryo UI"/>
              </a:rPr>
              <a:t>３．「先端設備等導入計画」の申請・認定</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①</a:t>
            </a:r>
            <a:r>
              <a:rPr b="0" lang="en-US" sz="1400" spc="-1" strike="noStrike">
                <a:solidFill>
                  <a:srgbClr val="000000"/>
                </a:solidFill>
                <a:uFill>
                  <a:solidFill>
                    <a:srgbClr val="ffffff"/>
                  </a:solidFill>
                </a:uFill>
                <a:latin typeface="Meiryo UI"/>
                <a:ea typeface="Meiryo UI"/>
              </a:rPr>
              <a:t>市区町村長に計画申請書（必要書類を添付）を提出。</a:t>
            </a:r>
            <a:endParaRPr b="0" lang="en-US" sz="1800" spc="-1" strike="noStrike">
              <a:solidFill>
                <a:srgbClr val="000000"/>
              </a:solidFill>
              <a:uFill>
                <a:solidFill>
                  <a:srgbClr val="ffffff"/>
                </a:solidFill>
              </a:uFill>
              <a:latin typeface="Arial"/>
            </a:endParaRPr>
          </a:p>
          <a:p>
            <a:pPr>
              <a:lnSpc>
                <a:spcPct val="100000"/>
              </a:lnSpc>
            </a:pPr>
            <a:r>
              <a:rPr b="0" lang="en-US" sz="900" spc="-1" strike="noStrike">
                <a:solidFill>
                  <a:srgbClr val="000000"/>
                </a:solidFill>
                <a:uFill>
                  <a:solidFill>
                    <a:srgbClr val="ffffff"/>
                  </a:solidFill>
                </a:uFill>
                <a:latin typeface="Meiryo UI"/>
                <a:ea typeface="Meiryo UI"/>
              </a:rPr>
              <a:t>　</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②</a:t>
            </a:r>
            <a:r>
              <a:rPr b="0" lang="en-US" sz="1400" spc="-1" strike="noStrike">
                <a:solidFill>
                  <a:srgbClr val="000000"/>
                </a:solidFill>
                <a:uFill>
                  <a:solidFill>
                    <a:srgbClr val="ffffff"/>
                  </a:solidFill>
                </a:uFill>
                <a:latin typeface="Meiryo UI"/>
                <a:ea typeface="Meiryo UI"/>
              </a:rPr>
              <a:t>認定を受けた場合、市区町村長から認定書が交付されます。</a:t>
            </a:r>
            <a:endParaRPr b="0" lang="en-US" sz="1800" spc="-1" strike="noStrike">
              <a:solidFill>
                <a:srgbClr val="000000"/>
              </a:solidFill>
              <a:uFill>
                <a:solidFill>
                  <a:srgbClr val="ffffff"/>
                </a:solidFill>
              </a:uFill>
              <a:latin typeface="Arial"/>
            </a:endParaRPr>
          </a:p>
          <a:p>
            <a:pPr>
              <a:lnSpc>
                <a:spcPct val="100000"/>
              </a:lnSpc>
            </a:pPr>
            <a:r>
              <a:rPr b="0" lang="en-US" sz="1050" spc="-1" strike="noStrike">
                <a:solidFill>
                  <a:srgbClr val="000000"/>
                </a:solidFill>
                <a:uFill>
                  <a:solidFill>
                    <a:srgbClr val="ffffff"/>
                  </a:solidFill>
                </a:uFill>
                <a:latin typeface="Meiryo UI"/>
                <a:ea typeface="Meiryo UI"/>
              </a:rPr>
              <a:t>　　　（計画申請書の写しが添付されている場合もあります。）</a:t>
            </a:r>
            <a:endParaRPr b="0" lang="en-US" sz="1800" spc="-1" strike="noStrike">
              <a:solidFill>
                <a:srgbClr val="000000"/>
              </a:solidFill>
              <a:uFill>
                <a:solidFill>
                  <a:srgbClr val="ffffff"/>
                </a:solidFill>
              </a:uFill>
              <a:latin typeface="Arial"/>
            </a:endParaRPr>
          </a:p>
        </p:txBody>
      </p:sp>
      <p:sp>
        <p:nvSpPr>
          <p:cNvPr id="185" name="CustomShape 15"/>
          <p:cNvSpPr/>
          <p:nvPr/>
        </p:nvSpPr>
        <p:spPr>
          <a:xfrm>
            <a:off x="296640" y="8195400"/>
            <a:ext cx="6268320" cy="718920"/>
          </a:xfrm>
          <a:prstGeom prst="roundRect">
            <a:avLst>
              <a:gd name="adj" fmla="val 8105"/>
            </a:avLst>
          </a:prstGeom>
          <a:solidFill>
            <a:srgbClr val="deebf7"/>
          </a:solidFill>
          <a:ln w="12600">
            <a:solidFill>
              <a:srgbClr val="4472c4"/>
            </a:solidFill>
            <a:miter/>
          </a:ln>
        </p:spPr>
        <p:style>
          <a:lnRef idx="0"/>
          <a:fillRef idx="0"/>
          <a:effectRef idx="0"/>
          <a:fontRef idx="minor"/>
        </p:style>
        <p:txBody>
          <a:bodyPr lIns="0" rIns="0" tIns="36000" bIns="36000" anchor="ctr"/>
          <a:p>
            <a:pPr algn="ctr">
              <a:lnSpc>
                <a:spcPct val="100000"/>
              </a:lnSpc>
            </a:pPr>
            <a:r>
              <a:rPr b="1" lang="en-US" sz="1600" spc="-1" strike="noStrike" u="sng">
                <a:solidFill>
                  <a:srgbClr val="000000"/>
                </a:solidFill>
                <a:uFill>
                  <a:solidFill>
                    <a:srgbClr val="ffffff"/>
                  </a:solidFill>
                </a:uFill>
                <a:latin typeface="Meiryo UI"/>
                <a:ea typeface="Meiryo UI"/>
              </a:rPr>
              <a:t>４．「先端設備等導入計画」の開始、取組の実行</a:t>
            </a:r>
            <a:endParaRPr b="0" lang="en-US" sz="1800" spc="-1" strike="noStrike">
              <a:solidFill>
                <a:srgbClr val="000000"/>
              </a:solidFill>
              <a:uFill>
                <a:solidFill>
                  <a:srgbClr val="ffffff"/>
                </a:solidFill>
              </a:uFill>
              <a:latin typeface="Arial"/>
            </a:endParaRPr>
          </a:p>
          <a:p>
            <a:pPr>
              <a:lnSpc>
                <a:spcPct val="100000"/>
              </a:lnSpc>
            </a:pPr>
            <a:r>
              <a:rPr b="0" lang="en-US" sz="1050" spc="-1" strike="noStrike">
                <a:solidFill>
                  <a:srgbClr val="000000"/>
                </a:solidFill>
                <a:uFill>
                  <a:solidFill>
                    <a:srgbClr val="ffffff"/>
                  </a:solidFill>
                </a:uFill>
                <a:latin typeface="Meiryo UI"/>
                <a:ea typeface="Meiryo UI"/>
              </a:rPr>
              <a:t>　　</a:t>
            </a:r>
            <a:r>
              <a:rPr b="0" lang="en-US" sz="1400" spc="-1" strike="noStrike">
                <a:solidFill>
                  <a:srgbClr val="000000"/>
                </a:solidFill>
                <a:uFill>
                  <a:solidFill>
                    <a:srgbClr val="ffffff"/>
                  </a:solidFill>
                </a:uFill>
                <a:latin typeface="Meiryo UI"/>
                <a:ea typeface="Meiryo UI"/>
              </a:rPr>
              <a:t>・税制措置・金融支援を受け、生産性向上のための取組を実行。</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a:t>
            </a:r>
            <a:r>
              <a:rPr b="0" lang="en-US" sz="1100" spc="-1" strike="noStrike">
                <a:solidFill>
                  <a:srgbClr val="000000"/>
                </a:solidFill>
                <a:uFill>
                  <a:solidFill>
                    <a:srgbClr val="ffffff"/>
                  </a:solidFill>
                </a:uFill>
                <a:latin typeface="Meiryo UI"/>
                <a:ea typeface="Meiryo UI"/>
              </a:rPr>
              <a:t>　　※税制措置の適用を受けるためには別途要件を満たす必要があります。詳しくは</a:t>
            </a:r>
            <a:r>
              <a:rPr b="0" lang="en-US" sz="1100" spc="-1" strike="noStrike">
                <a:solidFill>
                  <a:srgbClr val="000000"/>
                </a:solidFill>
                <a:uFill>
                  <a:solidFill>
                    <a:srgbClr val="ffffff"/>
                  </a:solidFill>
                </a:uFill>
                <a:latin typeface="Meiryo UI"/>
                <a:ea typeface="Meiryo UI"/>
              </a:rPr>
              <a:t>P5</a:t>
            </a:r>
            <a:r>
              <a:rPr b="0" lang="en-US" sz="1100" spc="-1" strike="noStrike">
                <a:solidFill>
                  <a:srgbClr val="000000"/>
                </a:solidFill>
                <a:uFill>
                  <a:solidFill>
                    <a:srgbClr val="ffffff"/>
                  </a:solidFill>
                </a:uFill>
                <a:latin typeface="Meiryo UI"/>
                <a:ea typeface="Meiryo UI"/>
              </a:rPr>
              <a:t>をご覧ください。</a:t>
            </a:r>
            <a:endParaRPr b="0" lang="en-US" sz="1800" spc="-1" strike="noStrike">
              <a:solidFill>
                <a:srgbClr val="000000"/>
              </a:solidFill>
              <a:uFill>
                <a:solidFill>
                  <a:srgbClr val="ffffff"/>
                </a:solidFill>
              </a:uFill>
              <a:latin typeface="Arial"/>
            </a:endParaRPr>
          </a:p>
        </p:txBody>
      </p:sp>
      <p:sp>
        <p:nvSpPr>
          <p:cNvPr id="186" name="CustomShape 16"/>
          <p:cNvSpPr/>
          <p:nvPr/>
        </p:nvSpPr>
        <p:spPr>
          <a:xfrm rot="5400000">
            <a:off x="3360240" y="4131000"/>
            <a:ext cx="143640" cy="1445760"/>
          </a:xfrm>
          <a:prstGeom prst="rightArrow">
            <a:avLst>
              <a:gd name="adj1" fmla="val 50000"/>
              <a:gd name="adj2" fmla="val 50000"/>
            </a:avLst>
          </a:prstGeom>
          <a:solidFill>
            <a:srgbClr val="bfbfbf"/>
          </a:solidFill>
          <a:ln w="12600">
            <a:solidFill>
              <a:srgbClr val="808080"/>
            </a:solidFill>
            <a:miter/>
          </a:ln>
        </p:spPr>
        <p:style>
          <a:lnRef idx="0"/>
          <a:fillRef idx="0"/>
          <a:effectRef idx="0"/>
          <a:fontRef idx="minor"/>
        </p:style>
      </p:sp>
      <p:sp>
        <p:nvSpPr>
          <p:cNvPr id="187" name="CustomShape 17"/>
          <p:cNvSpPr/>
          <p:nvPr/>
        </p:nvSpPr>
        <p:spPr>
          <a:xfrm rot="5400000">
            <a:off x="3357360" y="5937120"/>
            <a:ext cx="143640" cy="1445760"/>
          </a:xfrm>
          <a:prstGeom prst="rightArrow">
            <a:avLst>
              <a:gd name="adj1" fmla="val 50000"/>
              <a:gd name="adj2" fmla="val 50000"/>
            </a:avLst>
          </a:prstGeom>
          <a:solidFill>
            <a:srgbClr val="bfbfbf"/>
          </a:solidFill>
          <a:ln w="12600">
            <a:solidFill>
              <a:srgbClr val="808080"/>
            </a:solidFill>
            <a:miter/>
          </a:ln>
        </p:spPr>
        <p:style>
          <a:lnRef idx="0"/>
          <a:fillRef idx="0"/>
          <a:effectRef idx="0"/>
          <a:fontRef idx="minor"/>
        </p:style>
      </p:sp>
      <p:sp>
        <p:nvSpPr>
          <p:cNvPr id="188" name="CustomShape 18"/>
          <p:cNvSpPr/>
          <p:nvPr/>
        </p:nvSpPr>
        <p:spPr>
          <a:xfrm rot="5400000">
            <a:off x="3390120" y="7359840"/>
            <a:ext cx="143640" cy="1445760"/>
          </a:xfrm>
          <a:prstGeom prst="rightArrow">
            <a:avLst>
              <a:gd name="adj1" fmla="val 50000"/>
              <a:gd name="adj2" fmla="val 50000"/>
            </a:avLst>
          </a:prstGeom>
          <a:solidFill>
            <a:srgbClr val="bfbfbf"/>
          </a:solidFill>
          <a:ln w="12600">
            <a:solidFill>
              <a:srgbClr val="808080"/>
            </a:solidFill>
            <a:miter/>
          </a:ln>
        </p:spPr>
        <p:style>
          <a:lnRef idx="0"/>
          <a:fillRef idx="0"/>
          <a:effectRef idx="0"/>
          <a:fontRef idx="minor"/>
        </p:style>
      </p:sp>
    </p:spTree>
  </p:cSld>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CustomShape 1"/>
          <p:cNvSpPr/>
          <p:nvPr/>
        </p:nvSpPr>
        <p:spPr>
          <a:xfrm>
            <a:off x="279000" y="216000"/>
            <a:ext cx="6299640" cy="8747640"/>
          </a:xfrm>
          <a:prstGeom prst="rect">
            <a:avLst/>
          </a:prstGeom>
          <a:noFill/>
          <a:ln w="12600">
            <a:solidFill>
              <a:srgbClr val="000000"/>
            </a:solidFill>
            <a:miter/>
          </a:ln>
        </p:spPr>
        <p:style>
          <a:lnRef idx="0"/>
          <a:fillRef idx="0"/>
          <a:effectRef idx="0"/>
          <a:fontRef idx="minor"/>
        </p:style>
      </p:sp>
      <p:sp>
        <p:nvSpPr>
          <p:cNvPr id="190" name="CustomShape 2"/>
          <p:cNvSpPr/>
          <p:nvPr/>
        </p:nvSpPr>
        <p:spPr>
          <a:xfrm>
            <a:off x="261000" y="107640"/>
            <a:ext cx="6335640" cy="431640"/>
          </a:xfrm>
          <a:prstGeom prst="roundRect">
            <a:avLst>
              <a:gd name="adj" fmla="val 16667"/>
            </a:avLst>
          </a:prstGeom>
          <a:solidFill>
            <a:srgbClr val="ff6600"/>
          </a:solidFill>
          <a:ln>
            <a:noFill/>
          </a:ln>
        </p:spPr>
        <p:style>
          <a:lnRef idx="0"/>
          <a:fillRef idx="0"/>
          <a:effectRef idx="0"/>
          <a:fontRef idx="minor"/>
        </p:style>
        <p:txBody>
          <a:bodyPr anchor="ctr"/>
          <a:p>
            <a:pPr>
              <a:lnSpc>
                <a:spcPct val="100000"/>
              </a:lnSpc>
            </a:pPr>
            <a:r>
              <a:rPr b="1" lang="en-US" sz="1600" spc="-1" strike="noStrike">
                <a:solidFill>
                  <a:srgbClr val="ffffff"/>
                </a:solidFill>
                <a:uFill>
                  <a:solidFill>
                    <a:srgbClr val="ffffff"/>
                  </a:solidFill>
                </a:uFill>
                <a:latin typeface="Meiryo UI"/>
                <a:ea typeface="Meiryo UI"/>
              </a:rPr>
              <a:t>１． 「先端設備等導入計画」の概要</a:t>
            </a:r>
            <a:endParaRPr b="0" lang="en-US" sz="1800" spc="-1" strike="noStrike">
              <a:solidFill>
                <a:srgbClr val="000000"/>
              </a:solidFill>
              <a:uFill>
                <a:solidFill>
                  <a:srgbClr val="ffffff"/>
                </a:solidFill>
              </a:uFill>
              <a:latin typeface="Arial"/>
            </a:endParaRPr>
          </a:p>
        </p:txBody>
      </p:sp>
      <p:sp>
        <p:nvSpPr>
          <p:cNvPr id="191" name="CustomShape 3"/>
          <p:cNvSpPr/>
          <p:nvPr/>
        </p:nvSpPr>
        <p:spPr>
          <a:xfrm>
            <a:off x="-1323360" y="8672760"/>
            <a:ext cx="1599840" cy="486360"/>
          </a:xfrm>
          <a:prstGeom prst="rect">
            <a:avLst/>
          </a:prstGeom>
          <a:noFill/>
          <a:ln>
            <a:noFill/>
          </a:ln>
        </p:spPr>
        <p:style>
          <a:lnRef idx="0"/>
          <a:fillRef idx="0"/>
          <a:effectRef idx="0"/>
          <a:fontRef idx="minor"/>
        </p:style>
        <p:txBody>
          <a:bodyPr anchor="ctr"/>
          <a:p>
            <a:pPr algn="r">
              <a:lnSpc>
                <a:spcPct val="100000"/>
              </a:lnSpc>
            </a:pPr>
            <a:r>
              <a:rPr b="0" lang="en-US" sz="2000" spc="-1" strike="noStrike">
                <a:solidFill>
                  <a:srgbClr val="8b8b8b"/>
                </a:solidFill>
                <a:uFill>
                  <a:solidFill>
                    <a:srgbClr val="ffffff"/>
                  </a:solidFill>
                </a:uFill>
                <a:latin typeface="游ゴシック"/>
              </a:rPr>
              <a:t>3</a:t>
            </a:r>
            <a:endParaRPr b="0" lang="en-US" sz="1800" spc="-1" strike="noStrike">
              <a:solidFill>
                <a:srgbClr val="000000"/>
              </a:solidFill>
              <a:uFill>
                <a:solidFill>
                  <a:srgbClr val="ffffff"/>
                </a:solidFill>
              </a:uFill>
              <a:latin typeface="Arial"/>
            </a:endParaRPr>
          </a:p>
        </p:txBody>
      </p:sp>
      <p:sp>
        <p:nvSpPr>
          <p:cNvPr id="192" name="CustomShape 4"/>
          <p:cNvSpPr/>
          <p:nvPr/>
        </p:nvSpPr>
        <p:spPr>
          <a:xfrm>
            <a:off x="261000" y="562680"/>
            <a:ext cx="2699640" cy="323640"/>
          </a:xfrm>
          <a:prstGeom prst="roundRect">
            <a:avLst>
              <a:gd name="adj" fmla="val 16667"/>
            </a:avLst>
          </a:prstGeom>
          <a:solidFill>
            <a:srgbClr val="e7e6e6"/>
          </a:solidFill>
          <a:ln w="12600">
            <a:solidFill>
              <a:srgbClr val="000000"/>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（４）中小企業者の範囲</a:t>
            </a:r>
            <a:endParaRPr b="0" lang="en-US" sz="1800" spc="-1" strike="noStrike">
              <a:solidFill>
                <a:srgbClr val="000000"/>
              </a:solidFill>
              <a:uFill>
                <a:solidFill>
                  <a:srgbClr val="ffffff"/>
                </a:solidFill>
              </a:uFill>
              <a:latin typeface="Arial"/>
            </a:endParaRPr>
          </a:p>
        </p:txBody>
      </p:sp>
      <p:sp>
        <p:nvSpPr>
          <p:cNvPr id="193" name="CustomShape 5"/>
          <p:cNvSpPr/>
          <p:nvPr/>
        </p:nvSpPr>
        <p:spPr>
          <a:xfrm>
            <a:off x="404640" y="5436000"/>
            <a:ext cx="6036840" cy="51660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Meiryo UI"/>
                <a:ea typeface="Meiryo UI"/>
              </a:rPr>
              <a:t>　また、企業組合、協業組合、事業協同組合等についても先端設備等導入計画の認定を受けることができます（以下参照）。</a:t>
            </a:r>
            <a:endParaRPr b="0" lang="en-US" sz="1800" spc="-1" strike="noStrike">
              <a:solidFill>
                <a:srgbClr val="000000"/>
              </a:solidFill>
              <a:uFill>
                <a:solidFill>
                  <a:srgbClr val="ffffff"/>
                </a:solidFill>
              </a:uFill>
              <a:latin typeface="Arial"/>
            </a:endParaRPr>
          </a:p>
        </p:txBody>
      </p:sp>
      <p:sp>
        <p:nvSpPr>
          <p:cNvPr id="194" name="CustomShape 6"/>
          <p:cNvSpPr/>
          <p:nvPr/>
        </p:nvSpPr>
        <p:spPr>
          <a:xfrm>
            <a:off x="246600" y="924840"/>
            <a:ext cx="6480360" cy="850320"/>
          </a:xfrm>
          <a:prstGeom prst="rect">
            <a:avLst/>
          </a:prstGeom>
          <a:noFill/>
          <a:ln w="12600">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Meiryo UI"/>
                <a:ea typeface="Meiryo UI"/>
              </a:rPr>
              <a:t>○</a:t>
            </a:r>
            <a:r>
              <a:rPr b="0" lang="en-US" sz="1400" spc="-1" strike="noStrike">
                <a:solidFill>
                  <a:srgbClr val="000000"/>
                </a:solidFill>
                <a:uFill>
                  <a:solidFill>
                    <a:srgbClr val="ffffff"/>
                  </a:solidFill>
                </a:uFill>
                <a:latin typeface="Meiryo UI"/>
                <a:ea typeface="Meiryo UI"/>
              </a:rPr>
              <a:t>認定を受けられる「中小企業者」の規模</a:t>
            </a:r>
            <a:r>
              <a:rPr b="0" lang="en-US" sz="1200" spc="-1" strike="noStrike">
                <a:solidFill>
                  <a:srgbClr val="000000"/>
                </a:solidFill>
                <a:uFill>
                  <a:solidFill>
                    <a:srgbClr val="ffffff"/>
                  </a:solidFill>
                </a:uFill>
                <a:latin typeface="Meiryo UI"/>
                <a:ea typeface="Meiryo UI"/>
              </a:rPr>
              <a:t>（中小企業等経営強化法第</a:t>
            </a:r>
            <a:r>
              <a:rPr b="0" lang="en-US" sz="1200" spc="-1" strike="noStrike">
                <a:solidFill>
                  <a:srgbClr val="000000"/>
                </a:solidFill>
                <a:uFill>
                  <a:solidFill>
                    <a:srgbClr val="ffffff"/>
                  </a:solidFill>
                </a:uFill>
                <a:latin typeface="Meiryo UI"/>
                <a:ea typeface="Meiryo UI"/>
              </a:rPr>
              <a:t>2</a:t>
            </a:r>
            <a:r>
              <a:rPr b="0" lang="en-US" sz="1200" spc="-1" strike="noStrike">
                <a:solidFill>
                  <a:srgbClr val="000000"/>
                </a:solidFill>
                <a:uFill>
                  <a:solidFill>
                    <a:srgbClr val="ffffff"/>
                  </a:solidFill>
                </a:uFill>
                <a:latin typeface="Meiryo UI"/>
                <a:ea typeface="Meiryo UI"/>
              </a:rPr>
              <a:t>条第１項）</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ff0000"/>
                </a:solidFill>
                <a:uFill>
                  <a:solidFill>
                    <a:srgbClr val="ffffff"/>
                  </a:solidFill>
                </a:uFill>
                <a:latin typeface="Meiryo UI"/>
                <a:ea typeface="Meiryo UI"/>
              </a:rPr>
              <a:t>（注）市区町村が定める導入促進基本計画によって対象となる業種等が異なる場合があります。</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ff0000"/>
                </a:solidFill>
                <a:uFill>
                  <a:solidFill>
                    <a:srgbClr val="ffffff"/>
                  </a:solidFill>
                </a:uFill>
                <a:latin typeface="Meiryo UI"/>
                <a:ea typeface="Meiryo UI"/>
              </a:rPr>
              <a:t>　　　　また、税制支援は対象となる規模要件が異なりますのでご注意ください。</a:t>
            </a:r>
            <a:endParaRPr b="0" lang="en-US" sz="1800" spc="-1" strike="noStrike">
              <a:solidFill>
                <a:srgbClr val="000000"/>
              </a:solidFill>
              <a:uFill>
                <a:solidFill>
                  <a:srgbClr val="ffffff"/>
                </a:solidFill>
              </a:uFill>
              <a:latin typeface="Arial"/>
            </a:endParaRPr>
          </a:p>
        </p:txBody>
      </p:sp>
      <p:sp>
        <p:nvSpPr>
          <p:cNvPr id="195" name="CustomShape 7"/>
          <p:cNvSpPr/>
          <p:nvPr/>
        </p:nvSpPr>
        <p:spPr>
          <a:xfrm>
            <a:off x="346680" y="5983920"/>
            <a:ext cx="6108120" cy="3779280"/>
          </a:xfrm>
          <a:prstGeom prst="rect">
            <a:avLst/>
          </a:prstGeom>
          <a:noFill/>
          <a:ln cap="rnd">
            <a:solidFill>
              <a:srgbClr val="ed7d31"/>
            </a:solidFill>
            <a:custDash/>
          </a:ln>
        </p:spPr>
        <p:style>
          <a:lnRef idx="0"/>
          <a:fillRef idx="0"/>
          <a:effectRef idx="0"/>
          <a:fontRef idx="minor"/>
        </p:style>
        <p:txBody>
          <a:bodyPr lIns="90000" rIns="90000" tIns="45000" bIns="45000"/>
          <a:p>
            <a:pPr>
              <a:lnSpc>
                <a:spcPct val="100000"/>
              </a:lnSpc>
            </a:pPr>
            <a:endParaRPr b="0" lang="en-US" sz="1800" spc="-1" strike="noStrike">
              <a:solidFill>
                <a:srgbClr val="000000"/>
              </a:solidFill>
              <a:uFill>
                <a:solidFill>
                  <a:srgbClr val="ffffff"/>
                </a:solidFill>
              </a:uFill>
              <a:latin typeface="Arial"/>
            </a:endParaRPr>
          </a:p>
          <a:p>
            <a:pPr>
              <a:lnSpc>
                <a:spcPts val="706"/>
              </a:lnSpc>
            </a:pPr>
            <a:r>
              <a:rPr b="0" lang="en-US" sz="1400" spc="-1" strike="noStrike">
                <a:solidFill>
                  <a:srgbClr val="000000"/>
                </a:solidFill>
                <a:uFill>
                  <a:solidFill>
                    <a:srgbClr val="ffffff"/>
                  </a:solidFill>
                </a:uFill>
                <a:latin typeface="Meiryo UI"/>
                <a:ea typeface="Meiryo UI"/>
              </a:rPr>
              <a:t>①</a:t>
            </a:r>
            <a:r>
              <a:rPr b="0" lang="en-US" sz="1400" spc="-1" strike="noStrike">
                <a:solidFill>
                  <a:srgbClr val="000000"/>
                </a:solidFill>
                <a:uFill>
                  <a:solidFill>
                    <a:srgbClr val="ffffff"/>
                  </a:solidFill>
                </a:uFill>
                <a:latin typeface="Meiryo UI"/>
                <a:ea typeface="Meiryo UI"/>
              </a:rPr>
              <a:t>　個人事業主</a:t>
            </a:r>
            <a:endParaRPr b="0" lang="en-US" sz="1800" spc="-1" strike="noStrike">
              <a:solidFill>
                <a:srgbClr val="000000"/>
              </a:solidFill>
              <a:uFill>
                <a:solidFill>
                  <a:srgbClr val="ffffff"/>
                </a:solidFill>
              </a:uFill>
              <a:latin typeface="Arial"/>
            </a:endParaRPr>
          </a:p>
          <a:p>
            <a:pPr>
              <a:lnSpc>
                <a:spcPts val="706"/>
              </a:lnSpc>
            </a:pPr>
            <a:r>
              <a:rPr b="0" lang="en-US" sz="1400" spc="-1" strike="noStrike">
                <a:solidFill>
                  <a:srgbClr val="000000"/>
                </a:solidFill>
                <a:uFill>
                  <a:solidFill>
                    <a:srgbClr val="ffffff"/>
                  </a:solidFill>
                </a:uFill>
                <a:latin typeface="Meiryo UI"/>
                <a:ea typeface="Meiryo UI"/>
              </a:rPr>
              <a:t>②</a:t>
            </a:r>
            <a:r>
              <a:rPr b="0" lang="en-US" sz="1400" spc="-1" strike="noStrike">
                <a:solidFill>
                  <a:srgbClr val="000000"/>
                </a:solidFill>
                <a:uFill>
                  <a:solidFill>
                    <a:srgbClr val="ffffff"/>
                  </a:solidFill>
                </a:uFill>
                <a:latin typeface="Meiryo UI"/>
                <a:ea typeface="Meiryo UI"/>
              </a:rPr>
              <a:t>　会社（会社法上の会社（有限会社を含む。）及び士業法人）</a:t>
            </a:r>
            <a:endParaRPr b="0" lang="en-US" sz="1800" spc="-1" strike="noStrike">
              <a:solidFill>
                <a:srgbClr val="000000"/>
              </a:solidFill>
              <a:uFill>
                <a:solidFill>
                  <a:srgbClr val="ffffff"/>
                </a:solidFill>
              </a:uFill>
              <a:latin typeface="Arial"/>
            </a:endParaRPr>
          </a:p>
          <a:p>
            <a:pPr>
              <a:lnSpc>
                <a:spcPts val="706"/>
              </a:lnSpc>
            </a:pPr>
            <a:r>
              <a:rPr b="0" lang="en-US" sz="1400" spc="-1" strike="noStrike">
                <a:solidFill>
                  <a:srgbClr val="000000"/>
                </a:solidFill>
                <a:uFill>
                  <a:solidFill>
                    <a:srgbClr val="ffffff"/>
                  </a:solidFill>
                </a:uFill>
                <a:latin typeface="Meiryo UI"/>
                <a:ea typeface="Meiryo UI"/>
              </a:rPr>
              <a:t>③</a:t>
            </a:r>
            <a:r>
              <a:rPr b="0" lang="en-US" sz="1400" spc="-1" strike="noStrike">
                <a:solidFill>
                  <a:srgbClr val="000000"/>
                </a:solidFill>
                <a:uFill>
                  <a:solidFill>
                    <a:srgbClr val="ffffff"/>
                  </a:solidFill>
                </a:uFill>
                <a:latin typeface="Meiryo UI"/>
                <a:ea typeface="Meiryo UI"/>
              </a:rPr>
              <a:t>　企業組合、協業組合、事業協同組合、事業協同小組合、</a:t>
            </a:r>
            <a:r>
              <a:rPr b="0" lang="en-US" sz="1400" spc="-1" strike="noStrike">
                <a:solidFill>
                  <a:srgbClr val="000000"/>
                </a:solidFill>
                <a:uFill>
                  <a:solidFill>
                    <a:srgbClr val="ffffff"/>
                  </a:solidFill>
                </a:uFill>
                <a:latin typeface="Meiryo UI"/>
                <a:ea typeface="Meiryo UI"/>
              </a:rPr>
              <a:t>
</a:t>
            </a:r>
            <a:r>
              <a:rPr b="0" lang="en-US" sz="1400" spc="-1" strike="noStrike">
                <a:solidFill>
                  <a:srgbClr val="000000"/>
                </a:solidFill>
                <a:uFill>
                  <a:solidFill>
                    <a:srgbClr val="ffffff"/>
                  </a:solidFill>
                </a:uFill>
                <a:latin typeface="Meiryo UI"/>
                <a:ea typeface="Meiryo UI"/>
              </a:rPr>
              <a:t>　協同組合連合会、水産加工業協同組合、水産加工業協同組合連合会、</a:t>
            </a:r>
            <a:r>
              <a:rPr b="0" lang="en-US" sz="1400" spc="-1" strike="noStrike">
                <a:solidFill>
                  <a:srgbClr val="000000"/>
                </a:solidFill>
                <a:uFill>
                  <a:solidFill>
                    <a:srgbClr val="ffffff"/>
                  </a:solidFill>
                </a:uFill>
                <a:latin typeface="Meiryo UI"/>
                <a:ea typeface="Meiryo UI"/>
              </a:rPr>
              <a:t>
</a:t>
            </a:r>
            <a:r>
              <a:rPr b="0" lang="en-US" sz="1400" spc="-1" strike="noStrike">
                <a:solidFill>
                  <a:srgbClr val="000000"/>
                </a:solidFill>
                <a:uFill>
                  <a:solidFill>
                    <a:srgbClr val="ffffff"/>
                  </a:solidFill>
                </a:uFill>
                <a:latin typeface="Meiryo UI"/>
                <a:ea typeface="Meiryo UI"/>
              </a:rPr>
              <a:t>　商工組合</a:t>
            </a:r>
            <a:r>
              <a:rPr b="0" lang="en-US" sz="900" spc="-1" strike="noStrike">
                <a:solidFill>
                  <a:srgbClr val="000000"/>
                </a:solidFill>
                <a:uFill>
                  <a:solidFill>
                    <a:srgbClr val="ffffff"/>
                  </a:solidFill>
                </a:uFill>
                <a:latin typeface="Meiryo UI"/>
                <a:ea typeface="Meiryo UI"/>
              </a:rPr>
              <a:t>（「工業組合」「商業組合」を含む。）</a:t>
            </a:r>
            <a:r>
              <a:rPr b="0" lang="en-US" sz="1400" spc="-1" strike="noStrike">
                <a:solidFill>
                  <a:srgbClr val="000000"/>
                </a:solidFill>
                <a:uFill>
                  <a:solidFill>
                    <a:srgbClr val="ffffff"/>
                  </a:solidFill>
                </a:uFill>
                <a:latin typeface="Meiryo UI"/>
                <a:ea typeface="Meiryo UI"/>
              </a:rPr>
              <a:t>、商工組合連合会</a:t>
            </a:r>
            <a:r>
              <a:rPr b="0" lang="en-US" sz="900" spc="-1" strike="noStrike">
                <a:solidFill>
                  <a:srgbClr val="000000"/>
                </a:solidFill>
                <a:uFill>
                  <a:solidFill>
                    <a:srgbClr val="ffffff"/>
                  </a:solidFill>
                </a:uFill>
                <a:latin typeface="Meiryo UI"/>
                <a:ea typeface="Meiryo UI"/>
              </a:rPr>
              <a:t>（「工業組合連合会」「商業組合連合会」</a:t>
            </a:r>
            <a:endParaRPr b="0" lang="en-US" sz="1800" spc="-1" strike="noStrike">
              <a:solidFill>
                <a:srgbClr val="000000"/>
              </a:solidFill>
              <a:uFill>
                <a:solidFill>
                  <a:srgbClr val="ffffff"/>
                </a:solidFill>
              </a:uFill>
              <a:latin typeface="Arial"/>
            </a:endParaRPr>
          </a:p>
          <a:p>
            <a:pPr>
              <a:lnSpc>
                <a:spcPts val="706"/>
              </a:lnSpc>
            </a:pPr>
            <a:r>
              <a:rPr b="0" lang="en-US" sz="900" spc="-1" strike="noStrike">
                <a:solidFill>
                  <a:srgbClr val="000000"/>
                </a:solidFill>
                <a:uFill>
                  <a:solidFill>
                    <a:srgbClr val="ffffff"/>
                  </a:solidFill>
                </a:uFill>
                <a:latin typeface="Meiryo UI"/>
                <a:ea typeface="Meiryo UI"/>
              </a:rPr>
              <a:t>　　を含む。）</a:t>
            </a:r>
            <a:r>
              <a:rPr b="0" lang="en-US" sz="1400" spc="-1" strike="noStrike">
                <a:solidFill>
                  <a:srgbClr val="000000"/>
                </a:solidFill>
                <a:uFill>
                  <a:solidFill>
                    <a:srgbClr val="ffffff"/>
                  </a:solidFill>
                </a:uFill>
                <a:latin typeface="Meiryo UI"/>
                <a:ea typeface="Meiryo UI"/>
              </a:rPr>
              <a:t>、商店街振興組合、商店街振興組合連合会</a:t>
            </a:r>
            <a:endParaRPr b="0" lang="en-US" sz="1800" spc="-1" strike="noStrike">
              <a:solidFill>
                <a:srgbClr val="000000"/>
              </a:solidFill>
              <a:uFill>
                <a:solidFill>
                  <a:srgbClr val="ffffff"/>
                </a:solidFill>
              </a:uFill>
              <a:latin typeface="Arial"/>
            </a:endParaRPr>
          </a:p>
          <a:p>
            <a:pPr>
              <a:lnSpc>
                <a:spcPts val="706"/>
              </a:lnSpc>
            </a:pPr>
            <a:r>
              <a:rPr b="0" lang="en-US" sz="1400" spc="-1" strike="noStrike">
                <a:solidFill>
                  <a:srgbClr val="000000"/>
                </a:solidFill>
                <a:uFill>
                  <a:solidFill>
                    <a:srgbClr val="ffffff"/>
                  </a:solidFill>
                </a:uFill>
                <a:latin typeface="Meiryo UI"/>
                <a:ea typeface="Meiryo UI"/>
              </a:rPr>
              <a:t>④</a:t>
            </a:r>
            <a:r>
              <a:rPr b="0" lang="en-US" sz="1400" spc="-1" strike="noStrike">
                <a:solidFill>
                  <a:srgbClr val="000000"/>
                </a:solidFill>
                <a:uFill>
                  <a:solidFill>
                    <a:srgbClr val="ffffff"/>
                  </a:solidFill>
                </a:uFill>
                <a:latin typeface="Meiryo UI"/>
                <a:ea typeface="Meiryo UI"/>
              </a:rPr>
              <a:t>　生活衛生同業組合、生活衛生同業小組合、生活衛生同業組合連合会、</a:t>
            </a:r>
            <a:r>
              <a:rPr b="0" lang="en-US" sz="1400" spc="-1" strike="noStrike">
                <a:solidFill>
                  <a:srgbClr val="000000"/>
                </a:solidFill>
                <a:uFill>
                  <a:solidFill>
                    <a:srgbClr val="ffffff"/>
                  </a:solidFill>
                </a:uFill>
                <a:latin typeface="Meiryo UI"/>
                <a:ea typeface="Meiryo UI"/>
              </a:rPr>
              <a:t>
</a:t>
            </a:r>
            <a:r>
              <a:rPr b="0" lang="en-US" sz="1400" spc="-1" strike="noStrike">
                <a:solidFill>
                  <a:srgbClr val="000000"/>
                </a:solidFill>
                <a:uFill>
                  <a:solidFill>
                    <a:srgbClr val="ffffff"/>
                  </a:solidFill>
                </a:uFill>
                <a:latin typeface="Meiryo UI"/>
                <a:ea typeface="Meiryo UI"/>
              </a:rPr>
              <a:t>　酒造組合、酒造組合連合会、酒造組合中央会、酒販組合、酒販組合連合会、　</a:t>
            </a:r>
            <a:endParaRPr b="0" lang="en-US" sz="1800" spc="-1" strike="noStrike">
              <a:solidFill>
                <a:srgbClr val="000000"/>
              </a:solidFill>
              <a:uFill>
                <a:solidFill>
                  <a:srgbClr val="ffffff"/>
                </a:solidFill>
              </a:uFill>
              <a:latin typeface="Arial"/>
            </a:endParaRPr>
          </a:p>
          <a:p>
            <a:pPr>
              <a:lnSpc>
                <a:spcPts val="706"/>
              </a:lnSpc>
            </a:pPr>
            <a:r>
              <a:rPr b="0" lang="en-US" sz="1400" spc="-1" strike="noStrike">
                <a:solidFill>
                  <a:srgbClr val="000000"/>
                </a:solidFill>
                <a:uFill>
                  <a:solidFill>
                    <a:srgbClr val="ffffff"/>
                  </a:solidFill>
                </a:uFill>
                <a:latin typeface="Meiryo UI"/>
                <a:ea typeface="Meiryo UI"/>
              </a:rPr>
              <a:t>　酒販組合中央会、内航海運組合、内航海運組合連合会、技術研究組合</a:t>
            </a:r>
            <a:endParaRPr b="0" lang="en-US" sz="1800" spc="-1" strike="noStrike">
              <a:solidFill>
                <a:srgbClr val="000000"/>
              </a:solidFill>
              <a:uFill>
                <a:solidFill>
                  <a:srgbClr val="ffffff"/>
                </a:solidFill>
              </a:uFill>
              <a:latin typeface="Arial"/>
            </a:endParaRPr>
          </a:p>
          <a:p>
            <a:pPr>
              <a:lnSpc>
                <a:spcPts val="494"/>
              </a:lnSpc>
            </a:pPr>
            <a:r>
              <a:rPr b="0" lang="en-US" sz="900" spc="-1" strike="noStrike">
                <a:solidFill>
                  <a:srgbClr val="000000"/>
                </a:solidFill>
                <a:uFill>
                  <a:solidFill>
                    <a:srgbClr val="ffffff"/>
                  </a:solidFill>
                </a:uFill>
                <a:latin typeface="Meiryo UI"/>
                <a:ea typeface="Meiryo UI"/>
              </a:rPr>
              <a:t>※①</a:t>
            </a:r>
            <a:r>
              <a:rPr b="0" lang="en-US" sz="900" spc="-1" strike="noStrike">
                <a:solidFill>
                  <a:srgbClr val="000000"/>
                </a:solidFill>
                <a:uFill>
                  <a:solidFill>
                    <a:srgbClr val="ffffff"/>
                  </a:solidFill>
                </a:uFill>
                <a:latin typeface="Meiryo UI"/>
                <a:ea typeface="Meiryo UI"/>
              </a:rPr>
              <a:t>、②については、上記表に該当する必要があります。④については、構成員の一定割合が中小企業であることが必要です。</a:t>
            </a:r>
            <a:endParaRPr b="0" lang="en-US" sz="1800" spc="-1" strike="noStrike">
              <a:solidFill>
                <a:srgbClr val="000000"/>
              </a:solidFill>
              <a:uFill>
                <a:solidFill>
                  <a:srgbClr val="ffffff"/>
                </a:solidFill>
              </a:uFill>
              <a:latin typeface="Arial"/>
            </a:endParaRPr>
          </a:p>
          <a:p>
            <a:pPr>
              <a:lnSpc>
                <a:spcPts val="494"/>
              </a:lnSpc>
            </a:pPr>
            <a:r>
              <a:rPr b="0" lang="en-US" sz="900" spc="-1" strike="noStrike">
                <a:solidFill>
                  <a:srgbClr val="000000"/>
                </a:solidFill>
                <a:uFill>
                  <a:solidFill>
                    <a:srgbClr val="ffffff"/>
                  </a:solidFill>
                </a:uFill>
                <a:latin typeface="Meiryo UI"/>
                <a:ea typeface="Meiryo UI"/>
              </a:rPr>
              <a:t>※①</a:t>
            </a:r>
            <a:r>
              <a:rPr b="0" lang="en-US" sz="900" spc="-1" strike="noStrike">
                <a:solidFill>
                  <a:srgbClr val="000000"/>
                </a:solidFill>
                <a:uFill>
                  <a:solidFill>
                    <a:srgbClr val="ffffff"/>
                  </a:solidFill>
                </a:uFill>
                <a:latin typeface="Meiryo UI"/>
                <a:ea typeface="Meiryo UI"/>
              </a:rPr>
              <a:t>個人事業主の場合は開業届が提出されていること、法人（②～④）の場合は法人設立登記がされていることが必要です。</a:t>
            </a:r>
            <a:endParaRPr b="0" lang="en-US" sz="1800" spc="-1" strike="noStrike">
              <a:solidFill>
                <a:srgbClr val="000000"/>
              </a:solidFill>
              <a:uFill>
                <a:solidFill>
                  <a:srgbClr val="ffffff"/>
                </a:solidFill>
              </a:uFill>
              <a:latin typeface="Arial"/>
            </a:endParaRPr>
          </a:p>
        </p:txBody>
      </p:sp>
      <p:sp>
        <p:nvSpPr>
          <p:cNvPr id="196" name="CustomShape 8"/>
          <p:cNvSpPr/>
          <p:nvPr/>
        </p:nvSpPr>
        <p:spPr>
          <a:xfrm>
            <a:off x="417960" y="5915160"/>
            <a:ext cx="3730680" cy="312480"/>
          </a:xfrm>
          <a:prstGeom prst="roundRect">
            <a:avLst>
              <a:gd name="adj" fmla="val 16667"/>
            </a:avLst>
          </a:prstGeom>
          <a:solidFill>
            <a:srgbClr val="f8cbad"/>
          </a:solidFill>
          <a:ln w="6480">
            <a:solidFill>
              <a:srgbClr val="ed7d31"/>
            </a:solidFill>
            <a:miter/>
          </a:ln>
        </p:spPr>
        <p:style>
          <a:lnRef idx="0"/>
          <a:fillRef idx="0"/>
          <a:effectRef idx="0"/>
          <a:fontRef idx="minor"/>
        </p:style>
        <p:txBody>
          <a:bodyPr lIns="90000" rIns="90000" tIns="45000" bIns="45000" anchor="ctr"/>
          <a:p>
            <a:pPr>
              <a:lnSpc>
                <a:spcPct val="100000"/>
              </a:lnSpc>
            </a:pPr>
            <a:r>
              <a:rPr b="0" lang="en-US" sz="1400" spc="-1" strike="noStrike">
                <a:solidFill>
                  <a:srgbClr val="000000"/>
                </a:solidFill>
                <a:uFill>
                  <a:solidFill>
                    <a:srgbClr val="ffffff"/>
                  </a:solidFill>
                </a:uFill>
                <a:latin typeface="Meiryo UI"/>
                <a:ea typeface="Meiryo UI"/>
              </a:rPr>
              <a:t>「中小企業者」に該当する法人形態等について</a:t>
            </a:r>
            <a:endParaRPr b="0" lang="en-US" sz="1800" spc="-1" strike="noStrike">
              <a:solidFill>
                <a:srgbClr val="000000"/>
              </a:solidFill>
              <a:uFill>
                <a:solidFill>
                  <a:srgbClr val="ffffff"/>
                </a:solidFill>
              </a:uFill>
              <a:latin typeface="Arial"/>
            </a:endParaRPr>
          </a:p>
        </p:txBody>
      </p:sp>
      <p:graphicFrame>
        <p:nvGraphicFramePr>
          <p:cNvPr id="197" name="Table 9"/>
          <p:cNvGraphicFramePr/>
          <p:nvPr/>
        </p:nvGraphicFramePr>
        <p:xfrm>
          <a:off x="512640" y="1547640"/>
          <a:ext cx="5889600" cy="3441600"/>
        </p:xfrm>
        <a:graphic>
          <a:graphicData uri="http://schemas.openxmlformats.org/drawingml/2006/table">
            <a:tbl>
              <a:tblPr/>
              <a:tblGrid>
                <a:gridCol w="316440"/>
                <a:gridCol w="1962000"/>
                <a:gridCol w="2072880"/>
                <a:gridCol w="1538640"/>
              </a:tblGrid>
              <a:tr h="344880">
                <a:tc gridSpan="2" rowSpan="2">
                  <a:txBody>
                    <a:bodyPr anchor="ctr"/>
                    <a:p>
                      <a:pPr algn="ctr">
                        <a:lnSpc>
                          <a:spcPct val="100000"/>
                        </a:lnSpc>
                      </a:pPr>
                      <a:r>
                        <a:rPr b="0" lang="en-US" sz="1400" spc="-1" strike="noStrike">
                          <a:solidFill>
                            <a:srgbClr val="000000"/>
                          </a:solidFill>
                          <a:uFill>
                            <a:solidFill>
                              <a:srgbClr val="ffffff"/>
                            </a:solidFill>
                          </a:uFill>
                          <a:latin typeface="Meiryo UI"/>
                          <a:ea typeface="Meiryo UI"/>
                        </a:rPr>
                        <a:t>業種分類</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ed7d31"/>
                    </a:solidFill>
                  </a:tcPr>
                </a:tc>
                <a:tc hMerge="1" rowSpan="1">
                  <a:tcPr>
                    <a:solidFill>
                      <a:srgbClr val="729fcf"/>
                    </a:solidFill>
                  </a:tcPr>
                </a:tc>
                <a:tc gridSpan="2">
                  <a:txBody>
                    <a:bodyPr anchor="ctr"/>
                    <a:p>
                      <a:pPr algn="ctr">
                        <a:lnSpc>
                          <a:spcPct val="100000"/>
                        </a:lnSpc>
                      </a:pPr>
                      <a:r>
                        <a:rPr b="0" lang="en-US" sz="1400" spc="-1" strike="noStrike">
                          <a:solidFill>
                            <a:srgbClr val="ffffff"/>
                          </a:solidFill>
                          <a:uFill>
                            <a:solidFill>
                              <a:srgbClr val="ffffff"/>
                            </a:solidFill>
                          </a:uFill>
                          <a:latin typeface="Meiryo UI"/>
                          <a:ea typeface="Meiryo UI"/>
                        </a:rPr>
                        <a:t>中小企業等経営強化法第</a:t>
                      </a:r>
                      <a:r>
                        <a:rPr b="0" lang="en-US" sz="1400" spc="-1" strike="noStrike">
                          <a:solidFill>
                            <a:srgbClr val="ffffff"/>
                          </a:solidFill>
                          <a:uFill>
                            <a:solidFill>
                              <a:srgbClr val="ffffff"/>
                            </a:solidFill>
                          </a:uFill>
                          <a:latin typeface="Meiryo UI"/>
                          <a:ea typeface="Meiryo UI"/>
                        </a:rPr>
                        <a:t>2</a:t>
                      </a:r>
                      <a:r>
                        <a:rPr b="0" lang="en-US" sz="1400" spc="-1" strike="noStrike">
                          <a:solidFill>
                            <a:srgbClr val="ffffff"/>
                          </a:solidFill>
                          <a:uFill>
                            <a:solidFill>
                              <a:srgbClr val="ffffff"/>
                            </a:solidFill>
                          </a:uFill>
                          <a:latin typeface="Meiryo UI"/>
                          <a:ea typeface="Meiryo UI"/>
                        </a:rPr>
                        <a:t>条第１項の定義</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ed7d31"/>
                    </a:solidFill>
                  </a:tcPr>
                </a:tc>
              </a:tr>
              <a:tr h="518040">
                <a:tc vMerge="1" gridSpan="1">
                  <a:tcPr>
                    <a:solidFill>
                      <a:srgbClr val="729fcf"/>
                    </a:solidFill>
                  </a:tcPr>
                </a:tc>
                <a:tc vMerge="1" hMerge="1">
                  <a:tcPr>
                    <a:solidFill>
                      <a:srgbClr val="729fcf"/>
                    </a:solidFill>
                  </a:tcPr>
                </a:tc>
                <a:tc>
                  <a:txBody>
                    <a:bodyPr anchor="ctr"/>
                    <a:p>
                      <a:pPr algn="ctr">
                        <a:lnSpc>
                          <a:spcPct val="100000"/>
                        </a:lnSpc>
                      </a:pPr>
                      <a:r>
                        <a:rPr b="0" lang="en-US" sz="1400" spc="-1" strike="noStrike">
                          <a:solidFill>
                            <a:srgbClr val="000000"/>
                          </a:solidFill>
                          <a:uFill>
                            <a:solidFill>
                              <a:srgbClr val="ffffff"/>
                            </a:solidFill>
                          </a:uFill>
                          <a:latin typeface="Meiryo UI"/>
                          <a:ea typeface="Meiryo UI"/>
                        </a:rPr>
                        <a:t>資本金の額又は</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000000"/>
                          </a:solidFill>
                          <a:uFill>
                            <a:solidFill>
                              <a:srgbClr val="ffffff"/>
                            </a:solidFill>
                          </a:uFill>
                          <a:latin typeface="Meiryo UI"/>
                          <a:ea typeface="Meiryo UI"/>
                        </a:rPr>
                        <a:t>出資の総額</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d7d31"/>
                    </a:solidFill>
                  </a:tcPr>
                </a:tc>
                <a:tc>
                  <a:txBody>
                    <a:bodyPr anchor="ctr"/>
                    <a:p>
                      <a:pPr algn="ctr">
                        <a:lnSpc>
                          <a:spcPct val="100000"/>
                        </a:lnSpc>
                      </a:pPr>
                      <a:r>
                        <a:rPr b="0" lang="en-US" sz="1400" spc="-1" strike="noStrike">
                          <a:solidFill>
                            <a:srgbClr val="000000"/>
                          </a:solidFill>
                          <a:uFill>
                            <a:solidFill>
                              <a:srgbClr val="ffffff"/>
                            </a:solidFill>
                          </a:uFill>
                          <a:latin typeface="Meiryo UI"/>
                          <a:ea typeface="Meiryo UI"/>
                        </a:rPr>
                        <a:t>常時使用する</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000000"/>
                          </a:solidFill>
                          <a:uFill>
                            <a:solidFill>
                              <a:srgbClr val="ffffff"/>
                            </a:solidFill>
                          </a:uFill>
                          <a:latin typeface="Meiryo UI"/>
                          <a:ea typeface="Meiryo UI"/>
                        </a:rPr>
                        <a:t>従業員の数</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d7d31"/>
                    </a:solidFill>
                  </a:tcPr>
                </a:tc>
              </a:tr>
              <a:tr h="344880">
                <a:tc gridSpan="2">
                  <a:txBody>
                    <a:bodyPr anchor="ctr"/>
                    <a:p>
                      <a:pPr algn="ctr">
                        <a:lnSpc>
                          <a:spcPct val="100000"/>
                        </a:lnSpc>
                      </a:pPr>
                      <a:r>
                        <a:rPr b="0" lang="en-US" sz="1400" spc="-1" strike="noStrike">
                          <a:solidFill>
                            <a:srgbClr val="000000"/>
                          </a:solidFill>
                          <a:uFill>
                            <a:solidFill>
                              <a:srgbClr val="ffffff"/>
                            </a:solidFill>
                          </a:uFill>
                          <a:latin typeface="Meiryo UI"/>
                          <a:ea typeface="Meiryo UI"/>
                        </a:rPr>
                        <a:t>製造業その他</a:t>
                      </a:r>
                      <a:r>
                        <a:rPr b="0" lang="en-US" sz="1400" spc="-1" strike="noStrike">
                          <a:solidFill>
                            <a:srgbClr val="000000"/>
                          </a:solidFill>
                          <a:uFill>
                            <a:solidFill>
                              <a:srgbClr val="ffffff"/>
                            </a:solidFill>
                          </a:uFill>
                          <a:latin typeface="Meiryo UI"/>
                          <a:ea typeface="Meiryo U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hMerge="1">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anchor="ctr"/>
                    <a:p>
                      <a:pPr algn="ctr">
                        <a:lnSpc>
                          <a:spcPct val="100000"/>
                        </a:lnSpc>
                      </a:pPr>
                      <a:r>
                        <a:rPr b="0" lang="en-US" sz="1400" spc="-1" strike="noStrike">
                          <a:solidFill>
                            <a:srgbClr val="000000"/>
                          </a:solidFill>
                          <a:uFill>
                            <a:solidFill>
                              <a:srgbClr val="ffffff"/>
                            </a:solidFill>
                          </a:uFill>
                          <a:latin typeface="Meiryo UI"/>
                          <a:ea typeface="Meiryo UI"/>
                        </a:rPr>
                        <a:t>3</a:t>
                      </a:r>
                      <a:r>
                        <a:rPr b="0" lang="en-US" sz="1400" spc="-1" strike="noStrike">
                          <a:solidFill>
                            <a:srgbClr val="000000"/>
                          </a:solidFill>
                          <a:uFill>
                            <a:solidFill>
                              <a:srgbClr val="ffffff"/>
                            </a:solidFill>
                          </a:uFill>
                          <a:latin typeface="Meiryo UI"/>
                          <a:ea typeface="Meiryo UI"/>
                        </a:rPr>
                        <a:t>億円以下</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anchor="ctr"/>
                    <a:p>
                      <a:pPr algn="ctr">
                        <a:lnSpc>
                          <a:spcPct val="100000"/>
                        </a:lnSpc>
                      </a:pPr>
                      <a:r>
                        <a:rPr b="0" lang="en-US" sz="1400" spc="-1" strike="noStrike">
                          <a:solidFill>
                            <a:srgbClr val="000000"/>
                          </a:solidFill>
                          <a:uFill>
                            <a:solidFill>
                              <a:srgbClr val="ffffff"/>
                            </a:solidFill>
                          </a:uFill>
                          <a:latin typeface="Meiryo UI"/>
                          <a:ea typeface="Meiryo UI"/>
                        </a:rPr>
                        <a:t>300</a:t>
                      </a:r>
                      <a:r>
                        <a:rPr b="0" lang="en-US" sz="1400" spc="-1" strike="noStrike">
                          <a:solidFill>
                            <a:srgbClr val="000000"/>
                          </a:solidFill>
                          <a:uFill>
                            <a:solidFill>
                              <a:srgbClr val="ffffff"/>
                            </a:solidFill>
                          </a:uFill>
                          <a:latin typeface="Meiryo UI"/>
                          <a:ea typeface="Meiryo UI"/>
                        </a:rPr>
                        <a:t>人以下</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r>
              <a:tr h="344880">
                <a:tc gridSpan="2">
                  <a:txBody>
                    <a:bodyPr anchor="ctr"/>
                    <a:p>
                      <a:pPr algn="ctr">
                        <a:lnSpc>
                          <a:spcPct val="100000"/>
                        </a:lnSpc>
                      </a:pPr>
                      <a:r>
                        <a:rPr b="0" lang="en-US" sz="1400" spc="-1" strike="noStrike">
                          <a:solidFill>
                            <a:srgbClr val="000000"/>
                          </a:solidFill>
                          <a:uFill>
                            <a:solidFill>
                              <a:srgbClr val="ffffff"/>
                            </a:solidFill>
                          </a:uFill>
                          <a:latin typeface="Meiryo UI"/>
                          <a:ea typeface="Meiryo UI"/>
                        </a:rPr>
                        <a:t>卸売業</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hMerge="1">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a:txBody>
                    <a:bodyPr anchor="ctr"/>
                    <a:p>
                      <a:pPr algn="ctr">
                        <a:lnSpc>
                          <a:spcPct val="100000"/>
                        </a:lnSpc>
                      </a:pPr>
                      <a:r>
                        <a:rPr b="0" lang="en-US" sz="1400" spc="-1" strike="noStrike">
                          <a:solidFill>
                            <a:srgbClr val="000000"/>
                          </a:solidFill>
                          <a:uFill>
                            <a:solidFill>
                              <a:srgbClr val="ffffff"/>
                            </a:solidFill>
                          </a:uFill>
                          <a:latin typeface="Meiryo UI"/>
                          <a:ea typeface="Meiryo UI"/>
                        </a:rPr>
                        <a:t>1</a:t>
                      </a:r>
                      <a:r>
                        <a:rPr b="0" lang="en-US" sz="1400" spc="-1" strike="noStrike">
                          <a:solidFill>
                            <a:srgbClr val="000000"/>
                          </a:solidFill>
                          <a:uFill>
                            <a:solidFill>
                              <a:srgbClr val="ffffff"/>
                            </a:solidFill>
                          </a:uFill>
                          <a:latin typeface="Meiryo UI"/>
                          <a:ea typeface="Meiryo UI"/>
                        </a:rPr>
                        <a:t>億円以下</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a:txBody>
                    <a:bodyPr anchor="ctr"/>
                    <a:p>
                      <a:pPr algn="ctr">
                        <a:lnSpc>
                          <a:spcPct val="100000"/>
                        </a:lnSpc>
                      </a:pPr>
                      <a:r>
                        <a:rPr b="0" lang="en-US" sz="1400" spc="-1" strike="noStrike">
                          <a:solidFill>
                            <a:srgbClr val="000000"/>
                          </a:solidFill>
                          <a:uFill>
                            <a:solidFill>
                              <a:srgbClr val="ffffff"/>
                            </a:solidFill>
                          </a:uFill>
                          <a:latin typeface="Meiryo UI"/>
                          <a:ea typeface="Meiryo UI"/>
                        </a:rPr>
                        <a:t>100</a:t>
                      </a:r>
                      <a:r>
                        <a:rPr b="0" lang="en-US" sz="1400" spc="-1" strike="noStrike">
                          <a:solidFill>
                            <a:srgbClr val="000000"/>
                          </a:solidFill>
                          <a:uFill>
                            <a:solidFill>
                              <a:srgbClr val="ffffff"/>
                            </a:solidFill>
                          </a:uFill>
                          <a:latin typeface="Meiryo UI"/>
                          <a:ea typeface="Meiryo UI"/>
                        </a:rPr>
                        <a:t>人以下</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r>
              <a:tr h="344880">
                <a:tc gridSpan="2">
                  <a:txBody>
                    <a:bodyPr anchor="ctr"/>
                    <a:p>
                      <a:pPr algn="ctr">
                        <a:lnSpc>
                          <a:spcPct val="100000"/>
                        </a:lnSpc>
                      </a:pPr>
                      <a:r>
                        <a:rPr b="0" lang="en-US" sz="1400" spc="-1" strike="noStrike">
                          <a:solidFill>
                            <a:srgbClr val="000000"/>
                          </a:solidFill>
                          <a:uFill>
                            <a:solidFill>
                              <a:srgbClr val="ffffff"/>
                            </a:solidFill>
                          </a:uFill>
                          <a:latin typeface="Meiryo UI"/>
                          <a:ea typeface="Meiryo UI"/>
                        </a:rPr>
                        <a:t>小売業</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hMerge="1">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anchor="ctr"/>
                    <a:p>
                      <a:pPr algn="ctr">
                        <a:lnSpc>
                          <a:spcPct val="100000"/>
                        </a:lnSpc>
                      </a:pPr>
                      <a:r>
                        <a:rPr b="0" lang="en-US" sz="1400" spc="-1" strike="noStrike">
                          <a:solidFill>
                            <a:srgbClr val="000000"/>
                          </a:solidFill>
                          <a:uFill>
                            <a:solidFill>
                              <a:srgbClr val="ffffff"/>
                            </a:solidFill>
                          </a:uFill>
                          <a:latin typeface="Meiryo UI"/>
                          <a:ea typeface="Meiryo UI"/>
                        </a:rPr>
                        <a:t>5</a:t>
                      </a:r>
                      <a:r>
                        <a:rPr b="0" lang="en-US" sz="1400" spc="-1" strike="noStrike">
                          <a:solidFill>
                            <a:srgbClr val="000000"/>
                          </a:solidFill>
                          <a:uFill>
                            <a:solidFill>
                              <a:srgbClr val="ffffff"/>
                            </a:solidFill>
                          </a:uFill>
                          <a:latin typeface="Meiryo UI"/>
                          <a:ea typeface="Meiryo UI"/>
                        </a:rPr>
                        <a:t>千万円以下</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anchor="ctr"/>
                    <a:p>
                      <a:pPr algn="ctr">
                        <a:lnSpc>
                          <a:spcPct val="100000"/>
                        </a:lnSpc>
                      </a:pPr>
                      <a:r>
                        <a:rPr b="0" lang="en-US" sz="1400" spc="-1" strike="noStrike">
                          <a:solidFill>
                            <a:srgbClr val="000000"/>
                          </a:solidFill>
                          <a:uFill>
                            <a:solidFill>
                              <a:srgbClr val="ffffff"/>
                            </a:solidFill>
                          </a:uFill>
                          <a:latin typeface="Meiryo UI"/>
                          <a:ea typeface="Meiryo UI"/>
                        </a:rPr>
                        <a:t>50</a:t>
                      </a:r>
                      <a:r>
                        <a:rPr b="0" lang="en-US" sz="1400" spc="-1" strike="noStrike">
                          <a:solidFill>
                            <a:srgbClr val="000000"/>
                          </a:solidFill>
                          <a:uFill>
                            <a:solidFill>
                              <a:srgbClr val="ffffff"/>
                            </a:solidFill>
                          </a:uFill>
                          <a:latin typeface="Meiryo UI"/>
                          <a:ea typeface="Meiryo UI"/>
                        </a:rPr>
                        <a:t>人以下</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r>
              <a:tr h="344880">
                <a:tc gridSpan="2">
                  <a:txBody>
                    <a:bodyPr anchor="ctr"/>
                    <a:p>
                      <a:pPr algn="ctr">
                        <a:lnSpc>
                          <a:spcPct val="100000"/>
                        </a:lnSpc>
                      </a:pPr>
                      <a:r>
                        <a:rPr b="0" lang="en-US" sz="1400" spc="-1" strike="noStrike">
                          <a:solidFill>
                            <a:srgbClr val="000000"/>
                          </a:solidFill>
                          <a:uFill>
                            <a:solidFill>
                              <a:srgbClr val="ffffff"/>
                            </a:solidFill>
                          </a:uFill>
                          <a:latin typeface="Meiryo UI"/>
                          <a:ea typeface="Meiryo UI"/>
                        </a:rPr>
                        <a:t>サービス業</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hMerge="1">
                  <a:tcPr marL="95040" marR="950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a:txBody>
                    <a:bodyPr lIns="95040" rIns="95040" tIns="66600" bIns="56880"/>
                    <a:p>
                      <a:pPr algn="ctr">
                        <a:lnSpc>
                          <a:spcPct val="100000"/>
                        </a:lnSpc>
                      </a:pPr>
                      <a:r>
                        <a:rPr b="0" lang="en-US" sz="1400" spc="-1" strike="noStrike">
                          <a:solidFill>
                            <a:srgbClr val="000000"/>
                          </a:solidFill>
                          <a:uFill>
                            <a:solidFill>
                              <a:srgbClr val="ffffff"/>
                            </a:solidFill>
                          </a:uFill>
                          <a:latin typeface="Meiryo UI"/>
                          <a:ea typeface="Meiryo UI"/>
                        </a:rPr>
                        <a:t>5</a:t>
                      </a:r>
                      <a:r>
                        <a:rPr b="0" lang="en-US" sz="1400" spc="-1" strike="noStrike">
                          <a:solidFill>
                            <a:srgbClr val="000000"/>
                          </a:solidFill>
                          <a:uFill>
                            <a:solidFill>
                              <a:srgbClr val="ffffff"/>
                            </a:solidFill>
                          </a:uFill>
                          <a:latin typeface="Meiryo UI"/>
                          <a:ea typeface="Meiryo UI"/>
                        </a:rPr>
                        <a:t>千万円以下</a:t>
                      </a:r>
                      <a:endParaRPr b="0" lang="en-US" sz="1800" spc="-1" strike="noStrike">
                        <a:solidFill>
                          <a:srgbClr val="000000"/>
                        </a:solidFill>
                        <a:uFill>
                          <a:solidFill>
                            <a:srgbClr val="ffffff"/>
                          </a:solidFill>
                        </a:uFill>
                        <a:latin typeface="Arial"/>
                      </a:endParaRPr>
                    </a:p>
                  </a:txBody>
                  <a:tcPr marL="95040" marR="950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a:txBody>
                    <a:bodyPr lIns="95040" rIns="95040" tIns="66600" bIns="56880"/>
                    <a:p>
                      <a:pPr algn="ctr">
                        <a:lnSpc>
                          <a:spcPct val="100000"/>
                        </a:lnSpc>
                      </a:pPr>
                      <a:r>
                        <a:rPr b="0" lang="en-US" sz="1400" spc="-1" strike="noStrike">
                          <a:solidFill>
                            <a:srgbClr val="000000"/>
                          </a:solidFill>
                          <a:uFill>
                            <a:solidFill>
                              <a:srgbClr val="ffffff"/>
                            </a:solidFill>
                          </a:uFill>
                          <a:latin typeface="Meiryo UI"/>
                          <a:ea typeface="Meiryo UI"/>
                        </a:rPr>
                        <a:t>100</a:t>
                      </a:r>
                      <a:r>
                        <a:rPr b="0" lang="en-US" sz="1400" spc="-1" strike="noStrike">
                          <a:solidFill>
                            <a:srgbClr val="000000"/>
                          </a:solidFill>
                          <a:uFill>
                            <a:solidFill>
                              <a:srgbClr val="ffffff"/>
                            </a:solidFill>
                          </a:uFill>
                          <a:latin typeface="Meiryo UI"/>
                          <a:ea typeface="Meiryo UI"/>
                        </a:rPr>
                        <a:t>人以下</a:t>
                      </a:r>
                      <a:endParaRPr b="0" lang="en-US" sz="1800" spc="-1" strike="noStrike">
                        <a:solidFill>
                          <a:srgbClr val="000000"/>
                        </a:solidFill>
                        <a:uFill>
                          <a:solidFill>
                            <a:srgbClr val="ffffff"/>
                          </a:solidFill>
                        </a:uFill>
                        <a:latin typeface="Arial"/>
                      </a:endParaRPr>
                    </a:p>
                  </a:txBody>
                  <a:tcPr marL="95040" marR="950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r>
              <a:tr h="336960">
                <a:tc rowSpan="3">
                  <a:txBody>
                    <a:bodyPr anchor="ctr" vert="vert"/>
                    <a:p>
                      <a:pPr algn="ctr">
                        <a:lnSpc>
                          <a:spcPct val="100000"/>
                        </a:lnSpc>
                      </a:pPr>
                      <a:r>
                        <a:rPr b="0" lang="en-US" sz="1100" spc="-1" strike="noStrike">
                          <a:solidFill>
                            <a:srgbClr val="000000"/>
                          </a:solidFill>
                          <a:uFill>
                            <a:solidFill>
                              <a:srgbClr val="ffffff"/>
                            </a:solidFill>
                          </a:uFill>
                          <a:latin typeface="Meiryo UI"/>
                          <a:ea typeface="Meiryo UI"/>
                        </a:rPr>
                        <a:t>政令指定業種</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anchor="ctr"/>
                    <a:p>
                      <a:pPr algn="ctr">
                        <a:lnSpc>
                          <a:spcPct val="100000"/>
                        </a:lnSpc>
                      </a:pPr>
                      <a:r>
                        <a:rPr b="0" lang="en-US" sz="1400" spc="-1" strike="noStrike">
                          <a:solidFill>
                            <a:srgbClr val="000000"/>
                          </a:solidFill>
                          <a:uFill>
                            <a:solidFill>
                              <a:srgbClr val="ffffff"/>
                            </a:solidFill>
                          </a:uFill>
                          <a:latin typeface="Meiryo UI"/>
                          <a:ea typeface="Meiryo UI"/>
                        </a:rPr>
                        <a:t>ゴム製品製造業</a:t>
                      </a:r>
                      <a:r>
                        <a:rPr b="0" lang="en-US" sz="1400" spc="-1" strike="noStrike">
                          <a:solidFill>
                            <a:srgbClr val="000000"/>
                          </a:solidFill>
                          <a:uFill>
                            <a:solidFill>
                              <a:srgbClr val="ffffff"/>
                            </a:solidFill>
                          </a:uFill>
                          <a:latin typeface="Meiryo UI"/>
                          <a:ea typeface="Meiryo U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lIns="95040" rIns="95040" tIns="66600" bIns="56880"/>
                    <a:p>
                      <a:pPr algn="ctr">
                        <a:lnSpc>
                          <a:spcPct val="100000"/>
                        </a:lnSpc>
                      </a:pPr>
                      <a:r>
                        <a:rPr b="0" lang="en-US" sz="1400" spc="-1" strike="noStrike">
                          <a:solidFill>
                            <a:srgbClr val="000000"/>
                          </a:solidFill>
                          <a:uFill>
                            <a:solidFill>
                              <a:srgbClr val="ffffff"/>
                            </a:solidFill>
                          </a:uFill>
                          <a:latin typeface="Meiryo UI"/>
                          <a:ea typeface="Meiryo UI"/>
                        </a:rPr>
                        <a:t>3</a:t>
                      </a:r>
                      <a:r>
                        <a:rPr b="0" lang="en-US" sz="1400" spc="-1" strike="noStrike">
                          <a:solidFill>
                            <a:srgbClr val="000000"/>
                          </a:solidFill>
                          <a:uFill>
                            <a:solidFill>
                              <a:srgbClr val="ffffff"/>
                            </a:solidFill>
                          </a:uFill>
                          <a:latin typeface="Meiryo UI"/>
                          <a:ea typeface="Meiryo UI"/>
                        </a:rPr>
                        <a:t>億円以下</a:t>
                      </a:r>
                      <a:endParaRPr b="0" lang="en-US" sz="1800" spc="-1" strike="noStrike">
                        <a:solidFill>
                          <a:srgbClr val="000000"/>
                        </a:solidFill>
                        <a:uFill>
                          <a:solidFill>
                            <a:srgbClr val="ffffff"/>
                          </a:solidFill>
                        </a:uFill>
                        <a:latin typeface="Arial"/>
                      </a:endParaRPr>
                    </a:p>
                  </a:txBody>
                  <a:tcPr marL="95040" marR="950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lIns="95040" rIns="95040" tIns="66600" bIns="56880"/>
                    <a:p>
                      <a:pPr algn="ctr">
                        <a:lnSpc>
                          <a:spcPct val="100000"/>
                        </a:lnSpc>
                      </a:pPr>
                      <a:r>
                        <a:rPr b="0" lang="en-US" sz="1400" spc="-1" strike="noStrike">
                          <a:solidFill>
                            <a:srgbClr val="000000"/>
                          </a:solidFill>
                          <a:uFill>
                            <a:solidFill>
                              <a:srgbClr val="ffffff"/>
                            </a:solidFill>
                          </a:uFill>
                          <a:latin typeface="Meiryo UI"/>
                          <a:ea typeface="Meiryo UI"/>
                        </a:rPr>
                        <a:t>900</a:t>
                      </a:r>
                      <a:r>
                        <a:rPr b="0" lang="en-US" sz="1400" spc="-1" strike="noStrike">
                          <a:solidFill>
                            <a:srgbClr val="000000"/>
                          </a:solidFill>
                          <a:uFill>
                            <a:solidFill>
                              <a:srgbClr val="ffffff"/>
                            </a:solidFill>
                          </a:uFill>
                          <a:latin typeface="Meiryo UI"/>
                          <a:ea typeface="Meiryo UI"/>
                        </a:rPr>
                        <a:t>人以下</a:t>
                      </a:r>
                      <a:endParaRPr b="0" lang="en-US" sz="1800" spc="-1" strike="noStrike">
                        <a:solidFill>
                          <a:srgbClr val="000000"/>
                        </a:solidFill>
                        <a:uFill>
                          <a:solidFill>
                            <a:srgbClr val="ffffff"/>
                          </a:solidFill>
                        </a:uFill>
                        <a:latin typeface="Arial"/>
                      </a:endParaRPr>
                    </a:p>
                  </a:txBody>
                  <a:tcPr marL="95040" marR="950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r>
              <a:tr h="518040">
                <a:tc>
                  <a:txBody>
                    <a:bodyPr anchor="ctr"/>
                    <a:p>
                      <a:pPr algn="ctr">
                        <a:lnSpc>
                          <a:spcPct val="100000"/>
                        </a:lnSpc>
                      </a:pPr>
                      <a:r>
                        <a:rPr b="0" lang="en-US" sz="1400" spc="-1" strike="noStrike">
                          <a:solidFill>
                            <a:srgbClr val="000000"/>
                          </a:solidFill>
                          <a:uFill>
                            <a:solidFill>
                              <a:srgbClr val="ffffff"/>
                            </a:solidFill>
                          </a:uFill>
                          <a:latin typeface="Meiryo UI"/>
                          <a:ea typeface="Meiryo UI"/>
                        </a:rPr>
                        <a:t>ソフトウエア業又は</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000000"/>
                          </a:solidFill>
                          <a:uFill>
                            <a:solidFill>
                              <a:srgbClr val="ffffff"/>
                            </a:solidFill>
                          </a:uFill>
                          <a:latin typeface="Meiryo UI"/>
                          <a:ea typeface="Meiryo UI"/>
                        </a:rPr>
                        <a:t>情報処理サービス業</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a:txBody>
                    <a:bodyPr lIns="95040" rIns="95040" tIns="66600" bIns="56880" anchor="ctr"/>
                    <a:p>
                      <a:pPr algn="ctr">
                        <a:lnSpc>
                          <a:spcPct val="100000"/>
                        </a:lnSpc>
                      </a:pPr>
                      <a:r>
                        <a:rPr b="0" lang="en-US" sz="1400" spc="-1" strike="noStrike">
                          <a:solidFill>
                            <a:srgbClr val="000000"/>
                          </a:solidFill>
                          <a:uFill>
                            <a:solidFill>
                              <a:srgbClr val="ffffff"/>
                            </a:solidFill>
                          </a:uFill>
                          <a:latin typeface="Meiryo UI"/>
                          <a:ea typeface="Meiryo UI"/>
                        </a:rPr>
                        <a:t>3</a:t>
                      </a:r>
                      <a:r>
                        <a:rPr b="0" lang="en-US" sz="1400" spc="-1" strike="noStrike">
                          <a:solidFill>
                            <a:srgbClr val="000000"/>
                          </a:solidFill>
                          <a:uFill>
                            <a:solidFill>
                              <a:srgbClr val="ffffff"/>
                            </a:solidFill>
                          </a:uFill>
                          <a:latin typeface="Meiryo UI"/>
                          <a:ea typeface="Meiryo UI"/>
                        </a:rPr>
                        <a:t>億円以下</a:t>
                      </a:r>
                      <a:endParaRPr b="0" lang="en-US" sz="1800" spc="-1" strike="noStrike">
                        <a:solidFill>
                          <a:srgbClr val="000000"/>
                        </a:solidFill>
                        <a:uFill>
                          <a:solidFill>
                            <a:srgbClr val="ffffff"/>
                          </a:solidFill>
                        </a:uFill>
                        <a:latin typeface="Arial"/>
                      </a:endParaRPr>
                    </a:p>
                  </a:txBody>
                  <a:tcPr marL="95040" marR="950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a:txBody>
                    <a:bodyPr lIns="95040" rIns="95040" tIns="66600" bIns="56880" anchor="ctr"/>
                    <a:p>
                      <a:pPr algn="ctr">
                        <a:lnSpc>
                          <a:spcPct val="100000"/>
                        </a:lnSpc>
                      </a:pPr>
                      <a:r>
                        <a:rPr b="0" lang="en-US" sz="1400" spc="-1" strike="noStrike">
                          <a:solidFill>
                            <a:srgbClr val="000000"/>
                          </a:solidFill>
                          <a:uFill>
                            <a:solidFill>
                              <a:srgbClr val="ffffff"/>
                            </a:solidFill>
                          </a:uFill>
                          <a:latin typeface="Meiryo UI"/>
                          <a:ea typeface="Meiryo UI"/>
                        </a:rPr>
                        <a:t>300</a:t>
                      </a:r>
                      <a:r>
                        <a:rPr b="0" lang="en-US" sz="1400" spc="-1" strike="noStrike">
                          <a:solidFill>
                            <a:srgbClr val="000000"/>
                          </a:solidFill>
                          <a:uFill>
                            <a:solidFill>
                              <a:srgbClr val="ffffff"/>
                            </a:solidFill>
                          </a:uFill>
                          <a:latin typeface="Meiryo UI"/>
                          <a:ea typeface="Meiryo UI"/>
                        </a:rPr>
                        <a:t>人以下</a:t>
                      </a:r>
                      <a:endParaRPr b="0" lang="en-US" sz="1800" spc="-1" strike="noStrike">
                        <a:solidFill>
                          <a:srgbClr val="000000"/>
                        </a:solidFill>
                        <a:uFill>
                          <a:solidFill>
                            <a:srgbClr val="ffffff"/>
                          </a:solidFill>
                        </a:uFill>
                        <a:latin typeface="Arial"/>
                      </a:endParaRPr>
                    </a:p>
                  </a:txBody>
                  <a:tcPr marL="95040" marR="950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r>
              <a:tr h="344520">
                <a:tc>
                  <a:txBody>
                    <a:bodyPr anchor="ctr"/>
                    <a:p>
                      <a:pPr algn="ctr">
                        <a:lnSpc>
                          <a:spcPct val="100000"/>
                        </a:lnSpc>
                      </a:pPr>
                      <a:r>
                        <a:rPr b="0" lang="en-US" sz="1400" spc="-1" strike="noStrike">
                          <a:solidFill>
                            <a:srgbClr val="000000"/>
                          </a:solidFill>
                          <a:uFill>
                            <a:solidFill>
                              <a:srgbClr val="ffffff"/>
                            </a:solidFill>
                          </a:uFill>
                          <a:latin typeface="Meiryo UI"/>
                          <a:ea typeface="Meiryo UI"/>
                        </a:rPr>
                        <a:t>旅館業</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lIns="95040" rIns="95040" tIns="66600" bIns="56880"/>
                    <a:p>
                      <a:pPr algn="ctr">
                        <a:lnSpc>
                          <a:spcPct val="100000"/>
                        </a:lnSpc>
                      </a:pPr>
                      <a:r>
                        <a:rPr b="0" lang="en-US" sz="1400" spc="-1" strike="noStrike">
                          <a:solidFill>
                            <a:srgbClr val="000000"/>
                          </a:solidFill>
                          <a:uFill>
                            <a:solidFill>
                              <a:srgbClr val="ffffff"/>
                            </a:solidFill>
                          </a:uFill>
                          <a:latin typeface="Meiryo UI"/>
                          <a:ea typeface="Meiryo UI"/>
                        </a:rPr>
                        <a:t>5</a:t>
                      </a:r>
                      <a:r>
                        <a:rPr b="0" lang="en-US" sz="1400" spc="-1" strike="noStrike">
                          <a:solidFill>
                            <a:srgbClr val="000000"/>
                          </a:solidFill>
                          <a:uFill>
                            <a:solidFill>
                              <a:srgbClr val="ffffff"/>
                            </a:solidFill>
                          </a:uFill>
                          <a:latin typeface="Meiryo UI"/>
                          <a:ea typeface="Meiryo UI"/>
                        </a:rPr>
                        <a:t>千万円以下</a:t>
                      </a:r>
                      <a:endParaRPr b="0" lang="en-US" sz="1800" spc="-1" strike="noStrike">
                        <a:solidFill>
                          <a:srgbClr val="000000"/>
                        </a:solidFill>
                        <a:uFill>
                          <a:solidFill>
                            <a:srgbClr val="ffffff"/>
                          </a:solidFill>
                        </a:uFill>
                        <a:latin typeface="Arial"/>
                      </a:endParaRPr>
                    </a:p>
                  </a:txBody>
                  <a:tcPr marL="95040" marR="950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lIns="95040" rIns="95040" tIns="66600" bIns="56880"/>
                    <a:p>
                      <a:pPr algn="ctr">
                        <a:lnSpc>
                          <a:spcPct val="100000"/>
                        </a:lnSpc>
                      </a:pPr>
                      <a:r>
                        <a:rPr b="0" lang="en-US" sz="1400" spc="-1" strike="noStrike">
                          <a:solidFill>
                            <a:srgbClr val="000000"/>
                          </a:solidFill>
                          <a:uFill>
                            <a:solidFill>
                              <a:srgbClr val="ffffff"/>
                            </a:solidFill>
                          </a:uFill>
                          <a:latin typeface="Meiryo UI"/>
                          <a:ea typeface="Meiryo UI"/>
                        </a:rPr>
                        <a:t>200</a:t>
                      </a:r>
                      <a:r>
                        <a:rPr b="0" lang="en-US" sz="1400" spc="-1" strike="noStrike">
                          <a:solidFill>
                            <a:srgbClr val="000000"/>
                          </a:solidFill>
                          <a:uFill>
                            <a:solidFill>
                              <a:srgbClr val="ffffff"/>
                            </a:solidFill>
                          </a:uFill>
                          <a:latin typeface="Meiryo UI"/>
                          <a:ea typeface="Meiryo UI"/>
                        </a:rPr>
                        <a:t>人以下</a:t>
                      </a:r>
                      <a:endParaRPr b="0" lang="en-US" sz="1800" spc="-1" strike="noStrike">
                        <a:solidFill>
                          <a:srgbClr val="000000"/>
                        </a:solidFill>
                        <a:uFill>
                          <a:solidFill>
                            <a:srgbClr val="ffffff"/>
                          </a:solidFill>
                        </a:uFill>
                        <a:latin typeface="Arial"/>
                      </a:endParaRPr>
                    </a:p>
                  </a:txBody>
                  <a:tcPr marL="95040" marR="950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r>
            </a:tbl>
          </a:graphicData>
        </a:graphic>
      </p:graphicFrame>
      <p:sp>
        <p:nvSpPr>
          <p:cNvPr id="198" name="CustomShape 10"/>
          <p:cNvSpPr/>
          <p:nvPr/>
        </p:nvSpPr>
        <p:spPr>
          <a:xfrm>
            <a:off x="1124640" y="5040000"/>
            <a:ext cx="5400360" cy="759240"/>
          </a:xfrm>
          <a:prstGeom prst="rect">
            <a:avLst/>
          </a:prstGeom>
          <a:noFill/>
          <a:ln>
            <a:noFill/>
          </a:ln>
        </p:spPr>
        <p:style>
          <a:lnRef idx="0"/>
          <a:fillRef idx="0"/>
          <a:effectRef idx="0"/>
          <a:fontRef idx="minor"/>
        </p:style>
        <p:txBody>
          <a:bodyPr lIns="90000" rIns="90000" tIns="45000" bIns="45000"/>
          <a:p>
            <a:pPr>
              <a:lnSpc>
                <a:spcPct val="100000"/>
              </a:lnSpc>
            </a:pPr>
            <a:r>
              <a:rPr b="0" lang="en-US" sz="1100" spc="-1" strike="noStrike">
                <a:solidFill>
                  <a:srgbClr val="000000"/>
                </a:solidFill>
                <a:uFill>
                  <a:solidFill>
                    <a:srgbClr val="ffffff"/>
                  </a:solidFill>
                </a:uFill>
                <a:latin typeface="Meiryo UI"/>
                <a:ea typeface="Meiryo UI"/>
              </a:rPr>
              <a:t>* </a:t>
            </a:r>
            <a:r>
              <a:rPr b="0" lang="en-US" sz="1100" spc="-1" strike="noStrike">
                <a:solidFill>
                  <a:srgbClr val="000000"/>
                </a:solidFill>
                <a:uFill>
                  <a:solidFill>
                    <a:srgbClr val="ffffff"/>
                  </a:solidFill>
                </a:uFill>
                <a:latin typeface="Meiryo UI"/>
                <a:ea typeface="Meiryo UI"/>
              </a:rPr>
              <a:t>　「製造業その他」は、上記「卸売業」から「旅館業」まで以外の業種が該当します。</a:t>
            </a: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Meiryo UI"/>
                <a:ea typeface="Meiryo UI"/>
              </a:rPr>
              <a:t>**</a:t>
            </a:r>
            <a:r>
              <a:rPr b="0" lang="en-US" sz="1100" spc="-1" strike="noStrike">
                <a:solidFill>
                  <a:srgbClr val="000000"/>
                </a:solidFill>
                <a:uFill>
                  <a:solidFill>
                    <a:srgbClr val="ffffff"/>
                  </a:solidFill>
                </a:uFill>
                <a:latin typeface="Meiryo UI"/>
                <a:ea typeface="Meiryo UI"/>
              </a:rPr>
              <a:t>　自動車又は航空機用タイヤ及びチューブ製造業並びに工業用ベルト製造業を除く</a:t>
            </a:r>
            <a:endParaRPr b="0" lang="en-US" sz="1800" spc="-1" strike="noStrike">
              <a:solidFill>
                <a:srgbClr val="000000"/>
              </a:solidFill>
              <a:uFill>
                <a:solidFill>
                  <a:srgbClr val="ffffff"/>
                </a:solidFill>
              </a:uFill>
              <a:latin typeface="Arial"/>
            </a:endParaRPr>
          </a:p>
        </p:txBody>
      </p:sp>
      <p:sp>
        <p:nvSpPr>
          <p:cNvPr id="199" name="CustomShape 11"/>
          <p:cNvSpPr/>
          <p:nvPr/>
        </p:nvSpPr>
        <p:spPr>
          <a:xfrm>
            <a:off x="4583520" y="2051640"/>
            <a:ext cx="537840" cy="303480"/>
          </a:xfrm>
          <a:prstGeom prst="rect">
            <a:avLst/>
          </a:prstGeom>
          <a:noFill/>
          <a:ln>
            <a:noFill/>
          </a:ln>
        </p:spPr>
        <p:style>
          <a:lnRef idx="0"/>
          <a:fillRef idx="0"/>
          <a:effectRef idx="0"/>
          <a:fontRef idx="minor"/>
        </p:style>
        <p:txBody>
          <a:bodyPr wrap="none" lIns="90000" rIns="90000" tIns="45000" bIns="45000"/>
          <a:p>
            <a:pPr>
              <a:lnSpc>
                <a:spcPct val="100000"/>
              </a:lnSpc>
            </a:pPr>
            <a:r>
              <a:rPr b="0" lang="en-US" sz="1400" spc="-1" strike="noStrike">
                <a:solidFill>
                  <a:srgbClr val="000000"/>
                </a:solidFill>
                <a:uFill>
                  <a:solidFill>
                    <a:srgbClr val="ffffff"/>
                  </a:solidFill>
                </a:uFill>
                <a:latin typeface="メイリオ"/>
                <a:ea typeface="メイリオ"/>
              </a:rPr>
              <a:t>又は</a:t>
            </a:r>
            <a:endParaRPr b="0" lang="en-US" sz="1800" spc="-1" strike="noStrike">
              <a:solidFill>
                <a:srgbClr val="000000"/>
              </a:solidFill>
              <a:uFill>
                <a:solidFill>
                  <a:srgbClr val="ffffff"/>
                </a:solidFill>
              </a:uFill>
              <a:latin typeface="Arial"/>
            </a:endParaRPr>
          </a:p>
        </p:txBody>
      </p:sp>
      <p:pic>
        <p:nvPicPr>
          <p:cNvPr id="200" name="" descr=""/>
          <p:cNvPicPr/>
          <p:nvPr/>
        </p:nvPicPr>
        <p:blipFill>
          <a:blip r:embed="rId1"/>
          <a:stretch/>
        </p:blipFill>
        <p:spPr>
          <a:xfrm>
            <a:off x="360" y="0"/>
            <a:ext cx="360" cy="360"/>
          </a:xfrm>
          <a:prstGeom prst="rect">
            <a:avLst/>
          </a:prstGeom>
          <a:ln>
            <a:noFill/>
          </a:ln>
        </p:spPr>
      </p:pic>
    </p:spTree>
  </p:cSld>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CustomShape 1"/>
          <p:cNvSpPr/>
          <p:nvPr/>
        </p:nvSpPr>
        <p:spPr>
          <a:xfrm>
            <a:off x="764640" y="6804360"/>
            <a:ext cx="5708160" cy="2150640"/>
          </a:xfrm>
          <a:prstGeom prst="rect">
            <a:avLst/>
          </a:prstGeom>
          <a:noFill/>
          <a:ln w="12600">
            <a:solidFill>
              <a:srgbClr val="000000"/>
            </a:solidFill>
            <a:custDash>
              <a:ds d="400000" sp="300000"/>
            </a:custDash>
            <a:miter/>
          </a:ln>
        </p:spPr>
        <p:style>
          <a:lnRef idx="0"/>
          <a:fillRef idx="0"/>
          <a:effectRef idx="0"/>
          <a:fontRef idx="minor"/>
        </p:style>
      </p:sp>
      <p:sp>
        <p:nvSpPr>
          <p:cNvPr id="202" name="CustomShape 2"/>
          <p:cNvSpPr/>
          <p:nvPr/>
        </p:nvSpPr>
        <p:spPr>
          <a:xfrm>
            <a:off x="279000" y="216000"/>
            <a:ext cx="6299640" cy="8790480"/>
          </a:xfrm>
          <a:prstGeom prst="rect">
            <a:avLst/>
          </a:prstGeom>
          <a:noFill/>
          <a:ln w="12600">
            <a:solidFill>
              <a:srgbClr val="000000"/>
            </a:solidFill>
            <a:miter/>
          </a:ln>
        </p:spPr>
        <p:style>
          <a:lnRef idx="0"/>
          <a:fillRef idx="0"/>
          <a:effectRef idx="0"/>
          <a:fontRef idx="minor"/>
        </p:style>
      </p:sp>
      <p:sp>
        <p:nvSpPr>
          <p:cNvPr id="203" name="CustomShape 3"/>
          <p:cNvSpPr/>
          <p:nvPr/>
        </p:nvSpPr>
        <p:spPr>
          <a:xfrm>
            <a:off x="261000" y="107640"/>
            <a:ext cx="6335640" cy="431640"/>
          </a:xfrm>
          <a:prstGeom prst="roundRect">
            <a:avLst>
              <a:gd name="adj" fmla="val 16667"/>
            </a:avLst>
          </a:prstGeom>
          <a:solidFill>
            <a:srgbClr val="ff6600"/>
          </a:solidFill>
          <a:ln>
            <a:noFill/>
          </a:ln>
        </p:spPr>
        <p:style>
          <a:lnRef idx="0"/>
          <a:fillRef idx="0"/>
          <a:effectRef idx="0"/>
          <a:fontRef idx="minor"/>
        </p:style>
        <p:txBody>
          <a:bodyPr anchor="ctr"/>
          <a:p>
            <a:pPr>
              <a:lnSpc>
                <a:spcPct val="100000"/>
              </a:lnSpc>
            </a:pPr>
            <a:r>
              <a:rPr b="1" lang="en-US" sz="1600" spc="-1" strike="noStrike">
                <a:solidFill>
                  <a:srgbClr val="ffffff"/>
                </a:solidFill>
                <a:uFill>
                  <a:solidFill>
                    <a:srgbClr val="ffffff"/>
                  </a:solidFill>
                </a:uFill>
                <a:latin typeface="Meiryo UI"/>
                <a:ea typeface="Meiryo UI"/>
              </a:rPr>
              <a:t>１． 「先端設備等導入計画」の概要</a:t>
            </a:r>
            <a:endParaRPr b="0" lang="en-US" sz="1800" spc="-1" strike="noStrike">
              <a:solidFill>
                <a:srgbClr val="000000"/>
              </a:solidFill>
              <a:uFill>
                <a:solidFill>
                  <a:srgbClr val="ffffff"/>
                </a:solidFill>
              </a:uFill>
              <a:latin typeface="Arial"/>
            </a:endParaRPr>
          </a:p>
        </p:txBody>
      </p:sp>
      <p:sp>
        <p:nvSpPr>
          <p:cNvPr id="204" name="CustomShape 4"/>
          <p:cNvSpPr/>
          <p:nvPr/>
        </p:nvSpPr>
        <p:spPr>
          <a:xfrm>
            <a:off x="5321160" y="8657640"/>
            <a:ext cx="1599840" cy="486360"/>
          </a:xfrm>
          <a:prstGeom prst="rect">
            <a:avLst/>
          </a:prstGeom>
          <a:noFill/>
          <a:ln>
            <a:noFill/>
          </a:ln>
        </p:spPr>
        <p:style>
          <a:lnRef idx="0"/>
          <a:fillRef idx="0"/>
          <a:effectRef idx="0"/>
          <a:fontRef idx="minor"/>
        </p:style>
        <p:txBody>
          <a:bodyPr anchor="ctr"/>
          <a:p>
            <a:pPr algn="r">
              <a:lnSpc>
                <a:spcPct val="100000"/>
              </a:lnSpc>
            </a:pPr>
            <a:r>
              <a:rPr b="0" lang="en-US" sz="2000" spc="-1" strike="noStrike">
                <a:solidFill>
                  <a:srgbClr val="8b8b8b"/>
                </a:solidFill>
                <a:uFill>
                  <a:solidFill>
                    <a:srgbClr val="ffffff"/>
                  </a:solidFill>
                </a:uFill>
                <a:latin typeface="游ゴシック"/>
              </a:rPr>
              <a:t>4</a:t>
            </a:r>
            <a:endParaRPr b="0" lang="en-US" sz="1800" spc="-1" strike="noStrike">
              <a:solidFill>
                <a:srgbClr val="000000"/>
              </a:solidFill>
              <a:uFill>
                <a:solidFill>
                  <a:srgbClr val="ffffff"/>
                </a:solidFill>
              </a:uFill>
              <a:latin typeface="Arial"/>
            </a:endParaRPr>
          </a:p>
        </p:txBody>
      </p:sp>
      <p:sp>
        <p:nvSpPr>
          <p:cNvPr id="205" name="CustomShape 5"/>
          <p:cNvSpPr/>
          <p:nvPr/>
        </p:nvSpPr>
        <p:spPr>
          <a:xfrm>
            <a:off x="297000" y="562680"/>
            <a:ext cx="1763640" cy="323640"/>
          </a:xfrm>
          <a:prstGeom prst="roundRect">
            <a:avLst>
              <a:gd name="adj" fmla="val 16667"/>
            </a:avLst>
          </a:prstGeom>
          <a:solidFill>
            <a:srgbClr val="e7e6e6"/>
          </a:solidFill>
          <a:ln w="12600">
            <a:solidFill>
              <a:srgbClr val="000000"/>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（５）記載内容</a:t>
            </a:r>
            <a:endParaRPr b="0" lang="en-US" sz="1800" spc="-1" strike="noStrike">
              <a:solidFill>
                <a:srgbClr val="000000"/>
              </a:solidFill>
              <a:uFill>
                <a:solidFill>
                  <a:srgbClr val="ffffff"/>
                </a:solidFill>
              </a:uFill>
              <a:latin typeface="Arial"/>
            </a:endParaRPr>
          </a:p>
        </p:txBody>
      </p:sp>
      <p:sp>
        <p:nvSpPr>
          <p:cNvPr id="206" name="CustomShape 6"/>
          <p:cNvSpPr/>
          <p:nvPr/>
        </p:nvSpPr>
        <p:spPr>
          <a:xfrm>
            <a:off x="296640" y="899640"/>
            <a:ext cx="6336360" cy="94212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Meiryo UI"/>
                <a:ea typeface="Meiryo UI"/>
              </a:rPr>
              <a:t>　中小企業者が、</a:t>
            </a:r>
            <a:r>
              <a:rPr b="0" lang="en-US" sz="1400" spc="-1" strike="noStrike" u="sng">
                <a:solidFill>
                  <a:srgbClr val="000000"/>
                </a:solidFill>
                <a:uFill>
                  <a:solidFill>
                    <a:srgbClr val="ffffff"/>
                  </a:solidFill>
                </a:uFill>
                <a:latin typeface="Meiryo UI"/>
                <a:ea typeface="Meiryo UI"/>
              </a:rPr>
              <a:t>①一定期間内</a:t>
            </a:r>
            <a:r>
              <a:rPr b="0" lang="en-US" sz="1400" spc="-1" strike="noStrike">
                <a:solidFill>
                  <a:srgbClr val="000000"/>
                </a:solidFill>
                <a:uFill>
                  <a:solidFill>
                    <a:srgbClr val="ffffff"/>
                  </a:solidFill>
                </a:uFill>
                <a:latin typeface="Meiryo UI"/>
                <a:ea typeface="Meiryo UI"/>
              </a:rPr>
              <a:t>に、</a:t>
            </a:r>
            <a:r>
              <a:rPr b="0" lang="en-US" sz="1400" spc="-1" strike="noStrike" u="sng">
                <a:solidFill>
                  <a:srgbClr val="000000"/>
                </a:solidFill>
                <a:uFill>
                  <a:solidFill>
                    <a:srgbClr val="ffffff"/>
                  </a:solidFill>
                </a:uFill>
                <a:latin typeface="Meiryo UI"/>
                <a:ea typeface="Meiryo UI"/>
              </a:rPr>
              <a:t>②労働生産性</a:t>
            </a:r>
            <a:r>
              <a:rPr b="0" lang="en-US" sz="1400" spc="-1" strike="noStrike">
                <a:solidFill>
                  <a:srgbClr val="000000"/>
                </a:solidFill>
                <a:uFill>
                  <a:solidFill>
                    <a:srgbClr val="ffffff"/>
                  </a:solidFill>
                </a:uFill>
                <a:latin typeface="Meiryo UI"/>
                <a:ea typeface="Meiryo UI"/>
              </a:rPr>
              <a:t>を、</a:t>
            </a:r>
            <a:r>
              <a:rPr b="0" lang="en-US" sz="1400" spc="-1" strike="noStrike" u="sng">
                <a:solidFill>
                  <a:srgbClr val="000000"/>
                </a:solidFill>
                <a:uFill>
                  <a:solidFill>
                    <a:srgbClr val="ffffff"/>
                  </a:solidFill>
                </a:uFill>
                <a:latin typeface="Meiryo UI"/>
                <a:ea typeface="Meiryo UI"/>
              </a:rPr>
              <a:t>③一定程度向上</a:t>
            </a:r>
            <a:r>
              <a:rPr b="0" lang="en-US" sz="1400" spc="-1" strike="noStrike">
                <a:solidFill>
                  <a:srgbClr val="000000"/>
                </a:solidFill>
                <a:uFill>
                  <a:solidFill>
                    <a:srgbClr val="ffffff"/>
                  </a:solidFill>
                </a:uFill>
                <a:latin typeface="Meiryo UI"/>
                <a:ea typeface="Meiryo UI"/>
              </a:rPr>
              <a:t>させるため、　　</a:t>
            </a:r>
            <a:r>
              <a:rPr b="0" lang="en-US" sz="1400" spc="-1" strike="noStrike" u="sng">
                <a:solidFill>
                  <a:srgbClr val="000000"/>
                </a:solidFill>
                <a:uFill>
                  <a:solidFill>
                    <a:srgbClr val="ffffff"/>
                  </a:solidFill>
                </a:uFill>
                <a:latin typeface="Meiryo UI"/>
                <a:ea typeface="Meiryo UI"/>
              </a:rPr>
              <a:t>④先端設備等</a:t>
            </a:r>
            <a:r>
              <a:rPr b="0" lang="en-US" sz="1400" spc="-1" strike="noStrike">
                <a:solidFill>
                  <a:srgbClr val="000000"/>
                </a:solidFill>
                <a:uFill>
                  <a:solidFill>
                    <a:srgbClr val="ffffff"/>
                  </a:solidFill>
                </a:uFill>
                <a:latin typeface="Meiryo UI"/>
                <a:ea typeface="Meiryo UI"/>
              </a:rPr>
              <a:t>を導入する計画を策定し、その内容が</a:t>
            </a:r>
            <a:r>
              <a:rPr b="0" lang="en-US" sz="1400" spc="-1" strike="noStrike">
                <a:solidFill>
                  <a:srgbClr val="000000"/>
                </a:solidFill>
                <a:uFill>
                  <a:solidFill>
                    <a:srgbClr val="ffffff"/>
                  </a:solidFill>
                </a:uFill>
                <a:latin typeface="Meiryo UI"/>
                <a:ea typeface="Meiryo UI"/>
              </a:rPr>
              <a:t>新たに導入する設備が所在する市区町村の「導入促進基本計画」に合致する場合に認定を受けられます。</a:t>
            </a:r>
            <a:endParaRPr b="0" lang="en-US" sz="1800" spc="-1" strike="noStrike">
              <a:solidFill>
                <a:srgbClr val="000000"/>
              </a:solidFill>
              <a:uFill>
                <a:solidFill>
                  <a:srgbClr val="ffffff"/>
                </a:solidFill>
              </a:uFill>
              <a:latin typeface="Arial"/>
            </a:endParaRPr>
          </a:p>
        </p:txBody>
      </p:sp>
      <p:sp>
        <p:nvSpPr>
          <p:cNvPr id="207" name="CustomShape 7"/>
          <p:cNvSpPr/>
          <p:nvPr/>
        </p:nvSpPr>
        <p:spPr>
          <a:xfrm>
            <a:off x="442080" y="2539800"/>
            <a:ext cx="2290680" cy="287640"/>
          </a:xfrm>
          <a:prstGeom prst="roundRect">
            <a:avLst>
              <a:gd name="adj" fmla="val 16667"/>
            </a:avLst>
          </a:prstGeom>
          <a:solidFill>
            <a:srgbClr val="fbe5d6"/>
          </a:solidFill>
          <a:ln w="12600">
            <a:solidFill>
              <a:srgbClr val="ff6600"/>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②</a:t>
            </a:r>
            <a:r>
              <a:rPr b="0" lang="en-US" sz="1600" spc="-1" strike="noStrike">
                <a:solidFill>
                  <a:srgbClr val="000000"/>
                </a:solidFill>
                <a:uFill>
                  <a:solidFill>
                    <a:srgbClr val="ffffff"/>
                  </a:solidFill>
                </a:uFill>
                <a:latin typeface="Meiryo UI"/>
                <a:ea typeface="Meiryo UI"/>
              </a:rPr>
              <a:t>労働生産性とは？</a:t>
            </a:r>
            <a:endParaRPr b="0" lang="en-US" sz="1800" spc="-1" strike="noStrike">
              <a:solidFill>
                <a:srgbClr val="000000"/>
              </a:solidFill>
              <a:uFill>
                <a:solidFill>
                  <a:srgbClr val="ffffff"/>
                </a:solidFill>
              </a:uFill>
              <a:latin typeface="Arial"/>
            </a:endParaRPr>
          </a:p>
        </p:txBody>
      </p:sp>
      <p:sp>
        <p:nvSpPr>
          <p:cNvPr id="208" name="CustomShape 8"/>
          <p:cNvSpPr/>
          <p:nvPr/>
        </p:nvSpPr>
        <p:spPr>
          <a:xfrm>
            <a:off x="452160" y="5085720"/>
            <a:ext cx="2184120" cy="313920"/>
          </a:xfrm>
          <a:prstGeom prst="roundRect">
            <a:avLst>
              <a:gd name="adj" fmla="val 16667"/>
            </a:avLst>
          </a:prstGeom>
          <a:solidFill>
            <a:srgbClr val="fbe5d6"/>
          </a:solidFill>
          <a:ln w="12600">
            <a:solidFill>
              <a:srgbClr val="ff6600"/>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④</a:t>
            </a:r>
            <a:r>
              <a:rPr b="0" lang="en-US" sz="1600" spc="-1" strike="noStrike">
                <a:solidFill>
                  <a:srgbClr val="000000"/>
                </a:solidFill>
                <a:uFill>
                  <a:solidFill>
                    <a:srgbClr val="ffffff"/>
                  </a:solidFill>
                </a:uFill>
                <a:latin typeface="Meiryo UI"/>
                <a:ea typeface="Meiryo UI"/>
              </a:rPr>
              <a:t>先端設備等とは？</a:t>
            </a:r>
            <a:endParaRPr b="0" lang="en-US" sz="1800" spc="-1" strike="noStrike">
              <a:solidFill>
                <a:srgbClr val="000000"/>
              </a:solidFill>
              <a:uFill>
                <a:solidFill>
                  <a:srgbClr val="ffffff"/>
                </a:solidFill>
              </a:uFill>
              <a:latin typeface="Arial"/>
            </a:endParaRPr>
          </a:p>
        </p:txBody>
      </p:sp>
      <p:sp>
        <p:nvSpPr>
          <p:cNvPr id="209" name="CustomShape 9"/>
          <p:cNvSpPr/>
          <p:nvPr/>
        </p:nvSpPr>
        <p:spPr>
          <a:xfrm>
            <a:off x="404640" y="5400000"/>
            <a:ext cx="6012360" cy="51588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Meiryo UI"/>
                <a:ea typeface="Meiryo UI"/>
              </a:rPr>
              <a:t>・労働生産性の向上に必要な生産、販売活動等の用に直接供される下記設備。</a:t>
            </a:r>
            <a:endParaRPr b="0" lang="en-US" sz="1800" spc="-1" strike="noStrike">
              <a:solidFill>
                <a:srgbClr val="000000"/>
              </a:solidFill>
              <a:uFill>
                <a:solidFill>
                  <a:srgbClr val="ffffff"/>
                </a:solidFill>
              </a:uFill>
              <a:latin typeface="Arial"/>
            </a:endParaRPr>
          </a:p>
        </p:txBody>
      </p:sp>
      <p:sp>
        <p:nvSpPr>
          <p:cNvPr id="210" name="CustomShape 10"/>
          <p:cNvSpPr/>
          <p:nvPr/>
        </p:nvSpPr>
        <p:spPr>
          <a:xfrm>
            <a:off x="466560" y="1943640"/>
            <a:ext cx="6078240" cy="51660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Meiryo UI"/>
                <a:ea typeface="Meiryo UI"/>
              </a:rPr>
              <a:t>・３年間、４年間又は５年間　</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a:t>
            </a:r>
            <a:r>
              <a:rPr b="0" lang="en-US" sz="1400" spc="-1" strike="noStrike">
                <a:solidFill>
                  <a:srgbClr val="000000"/>
                </a:solidFill>
                <a:uFill>
                  <a:solidFill>
                    <a:srgbClr val="ffffff"/>
                  </a:solidFill>
                </a:uFill>
                <a:latin typeface="Meiryo UI"/>
                <a:ea typeface="Meiryo UI"/>
              </a:rPr>
              <a:t>市区町村が作成する導入促進基本計画で定めた期間となります。</a:t>
            </a:r>
            <a:endParaRPr b="0" lang="en-US" sz="1800" spc="-1" strike="noStrike">
              <a:solidFill>
                <a:srgbClr val="000000"/>
              </a:solidFill>
              <a:uFill>
                <a:solidFill>
                  <a:srgbClr val="ffffff"/>
                </a:solidFill>
              </a:uFill>
              <a:latin typeface="Arial"/>
            </a:endParaRPr>
          </a:p>
        </p:txBody>
      </p:sp>
      <p:sp>
        <p:nvSpPr>
          <p:cNvPr id="211" name="CustomShape 11"/>
          <p:cNvSpPr/>
          <p:nvPr/>
        </p:nvSpPr>
        <p:spPr>
          <a:xfrm>
            <a:off x="566280" y="5724000"/>
            <a:ext cx="2070360" cy="287640"/>
          </a:xfrm>
          <a:prstGeom prst="roundRect">
            <a:avLst>
              <a:gd name="adj" fmla="val 16667"/>
            </a:avLst>
          </a:prstGeom>
          <a:noFill/>
          <a:ln w="12600">
            <a:noFill/>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＜対象設備＞</a:t>
            </a:r>
            <a:endParaRPr b="0" lang="en-US" sz="1800" spc="-1" strike="noStrike">
              <a:solidFill>
                <a:srgbClr val="000000"/>
              </a:solidFill>
              <a:uFill>
                <a:solidFill>
                  <a:srgbClr val="ffffff"/>
                </a:solidFill>
              </a:uFill>
              <a:latin typeface="Arial"/>
            </a:endParaRPr>
          </a:p>
        </p:txBody>
      </p:sp>
      <p:sp>
        <p:nvSpPr>
          <p:cNvPr id="212" name="CustomShape 12"/>
          <p:cNvSpPr/>
          <p:nvPr/>
        </p:nvSpPr>
        <p:spPr>
          <a:xfrm>
            <a:off x="476640" y="2814840"/>
            <a:ext cx="6012360" cy="30348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Meiryo UI"/>
                <a:ea typeface="Meiryo UI"/>
              </a:rPr>
              <a:t>・労働生産性は、次の算式によって算定します。</a:t>
            </a:r>
            <a:endParaRPr b="0" lang="en-US" sz="1800" spc="-1" strike="noStrike">
              <a:solidFill>
                <a:srgbClr val="000000"/>
              </a:solidFill>
              <a:uFill>
                <a:solidFill>
                  <a:srgbClr val="ffffff"/>
                </a:solidFill>
              </a:uFill>
              <a:latin typeface="Arial"/>
            </a:endParaRPr>
          </a:p>
        </p:txBody>
      </p:sp>
      <p:sp>
        <p:nvSpPr>
          <p:cNvPr id="213" name="CustomShape 13"/>
          <p:cNvSpPr/>
          <p:nvPr/>
        </p:nvSpPr>
        <p:spPr>
          <a:xfrm>
            <a:off x="872640" y="3102840"/>
            <a:ext cx="5002560" cy="972360"/>
          </a:xfrm>
          <a:prstGeom prst="rect">
            <a:avLst/>
          </a:prstGeom>
          <a:noFill/>
          <a:ln w="12600">
            <a:solidFill>
              <a:srgbClr val="000000"/>
            </a:solidFill>
            <a:miter/>
          </a:ln>
        </p:spPr>
        <p:style>
          <a:lnRef idx="0"/>
          <a:fillRef idx="0"/>
          <a:effectRef idx="0"/>
          <a:fontRef idx="minor"/>
        </p:style>
      </p:sp>
      <p:sp>
        <p:nvSpPr>
          <p:cNvPr id="214" name="CustomShape 14"/>
          <p:cNvSpPr/>
          <p:nvPr/>
        </p:nvSpPr>
        <p:spPr>
          <a:xfrm>
            <a:off x="4449600" y="2874960"/>
            <a:ext cx="1620000" cy="257760"/>
          </a:xfrm>
          <a:prstGeom prst="rect">
            <a:avLst/>
          </a:prstGeom>
          <a:noFill/>
          <a:ln>
            <a:noFill/>
          </a:ln>
        </p:spPr>
        <p:style>
          <a:lnRef idx="0"/>
          <a:fillRef idx="0"/>
          <a:effectRef idx="0"/>
          <a:fontRef idx="minor"/>
        </p:style>
        <p:txBody>
          <a:bodyPr lIns="90000" rIns="90000" tIns="45000" bIns="45000"/>
          <a:p>
            <a:pPr>
              <a:lnSpc>
                <a:spcPct val="100000"/>
              </a:lnSpc>
            </a:pPr>
            <a:r>
              <a:rPr b="0" lang="en-US" sz="1100" spc="-1" strike="noStrike">
                <a:solidFill>
                  <a:srgbClr val="000000"/>
                </a:solidFill>
                <a:uFill>
                  <a:solidFill>
                    <a:srgbClr val="ffffff"/>
                  </a:solidFill>
                </a:uFill>
                <a:latin typeface="Meiryo UI"/>
                <a:ea typeface="Meiryo UI"/>
              </a:rPr>
              <a:t>*</a:t>
            </a:r>
            <a:r>
              <a:rPr b="0" lang="en-US" sz="1100" spc="-1" strike="noStrike">
                <a:solidFill>
                  <a:srgbClr val="000000"/>
                </a:solidFill>
                <a:uFill>
                  <a:solidFill>
                    <a:srgbClr val="ffffff"/>
                  </a:solidFill>
                </a:uFill>
                <a:latin typeface="Meiryo UI"/>
                <a:ea typeface="Meiryo UI"/>
              </a:rPr>
              <a:t>会計上の減価償却費</a:t>
            </a:r>
            <a:endParaRPr b="0" lang="en-US" sz="1800" spc="-1" strike="noStrike">
              <a:solidFill>
                <a:srgbClr val="000000"/>
              </a:solidFill>
              <a:uFill>
                <a:solidFill>
                  <a:srgbClr val="ffffff"/>
                </a:solidFill>
              </a:uFill>
              <a:latin typeface="Arial"/>
            </a:endParaRPr>
          </a:p>
        </p:txBody>
      </p:sp>
      <p:sp>
        <p:nvSpPr>
          <p:cNvPr id="215" name="CustomShape 15"/>
          <p:cNvSpPr/>
          <p:nvPr/>
        </p:nvSpPr>
        <p:spPr>
          <a:xfrm>
            <a:off x="942840" y="3165120"/>
            <a:ext cx="4932360" cy="1063080"/>
          </a:xfrm>
          <a:prstGeom prst="rect">
            <a:avLst/>
          </a:prstGeom>
          <a:noFill/>
          <a:ln>
            <a:noFill/>
          </a:ln>
        </p:spPr>
        <p:style>
          <a:lnRef idx="0"/>
          <a:fillRef idx="0"/>
          <a:effectRef idx="0"/>
          <a:fontRef idx="minor"/>
        </p:style>
        <p:txBody>
          <a:bodyPr lIns="90000" rIns="90000" tIns="45000" bIns="45000"/>
          <a:p>
            <a:pPr algn="ctr">
              <a:lnSpc>
                <a:spcPts val="635"/>
              </a:lnSpc>
            </a:pPr>
            <a:r>
              <a:rPr b="0" lang="en-US" sz="1600" spc="-1" strike="noStrike">
                <a:solidFill>
                  <a:srgbClr val="000000"/>
                </a:solidFill>
                <a:uFill>
                  <a:solidFill>
                    <a:srgbClr val="ffffff"/>
                  </a:solidFill>
                </a:uFill>
                <a:latin typeface="HG丸ｺﾞｼｯｸM-PRO"/>
                <a:ea typeface="HG丸ｺﾞｼｯｸM-PRO"/>
              </a:rPr>
              <a:t>（営業利益＋人件費＋減価償却費</a:t>
            </a:r>
            <a:r>
              <a:rPr b="0" lang="en-US" sz="1600" spc="-1" strike="noStrike">
                <a:solidFill>
                  <a:srgbClr val="000000"/>
                </a:solidFill>
                <a:uFill>
                  <a:solidFill>
                    <a:srgbClr val="ffffff"/>
                  </a:solidFill>
                </a:uFill>
                <a:latin typeface="HG丸ｺﾞｼｯｸM-PRO"/>
                <a:ea typeface="HG丸ｺﾞｼｯｸM-PRO"/>
              </a:rPr>
              <a:t>*</a:t>
            </a:r>
            <a:r>
              <a:rPr b="0" lang="en-US" sz="1600" spc="-1" strike="noStrike">
                <a:solidFill>
                  <a:srgbClr val="000000"/>
                </a:solidFill>
                <a:uFill>
                  <a:solidFill>
                    <a:srgbClr val="ffffff"/>
                  </a:solidFill>
                </a:uFill>
                <a:latin typeface="HG丸ｺﾞｼｯｸM-PRO"/>
                <a:ea typeface="HG丸ｺﾞｼｯｸM-PRO"/>
              </a:rPr>
              <a:t>）</a:t>
            </a:r>
            <a:endParaRPr b="0" lang="en-US" sz="1800" spc="-1" strike="noStrike">
              <a:solidFill>
                <a:srgbClr val="000000"/>
              </a:solidFill>
              <a:uFill>
                <a:solidFill>
                  <a:srgbClr val="ffffff"/>
                </a:solidFill>
              </a:uFill>
              <a:latin typeface="Arial"/>
            </a:endParaRPr>
          </a:p>
          <a:p>
            <a:pPr>
              <a:lnSpc>
                <a:spcPts val="529"/>
              </a:lnSpc>
            </a:pPr>
            <a:r>
              <a:rPr b="0" lang="en-US" sz="1600" spc="-1" strike="noStrike">
                <a:solidFill>
                  <a:srgbClr val="000000"/>
                </a:solidFill>
                <a:uFill>
                  <a:solidFill>
                    <a:srgbClr val="ffffff"/>
                  </a:solidFill>
                </a:uFill>
                <a:latin typeface="HG丸ｺﾞｼｯｸM-PRO"/>
                <a:ea typeface="HG丸ｺﾞｼｯｸM-PRO"/>
              </a:rPr>
              <a:t>　　　　　　　　　</a:t>
            </a:r>
            <a:endParaRPr b="0" lang="en-US" sz="1800" spc="-1" strike="noStrike">
              <a:solidFill>
                <a:srgbClr val="000000"/>
              </a:solidFill>
              <a:uFill>
                <a:solidFill>
                  <a:srgbClr val="ffffff"/>
                </a:solidFill>
              </a:uFill>
              <a:latin typeface="Arial"/>
            </a:endParaRPr>
          </a:p>
          <a:p>
            <a:pPr>
              <a:lnSpc>
                <a:spcPts val="529"/>
              </a:lnSpc>
            </a:pPr>
            <a:r>
              <a:rPr b="0" lang="en-US" sz="1600" spc="-1" strike="noStrike">
                <a:solidFill>
                  <a:srgbClr val="000000"/>
                </a:solidFill>
                <a:uFill>
                  <a:solidFill>
                    <a:srgbClr val="ffffff"/>
                  </a:solidFill>
                </a:uFill>
                <a:latin typeface="HG丸ｺﾞｼｯｸM-PRO"/>
                <a:ea typeface="HG丸ｺﾞｼｯｸM-PRO"/>
              </a:rPr>
              <a:t>　　　　　　　　労働投入量</a:t>
            </a:r>
            <a:endParaRPr b="0" lang="en-US" sz="1800" spc="-1" strike="noStrike">
              <a:solidFill>
                <a:srgbClr val="000000"/>
              </a:solidFill>
              <a:uFill>
                <a:solidFill>
                  <a:srgbClr val="ffffff"/>
                </a:solidFill>
              </a:uFill>
              <a:latin typeface="Arial"/>
            </a:endParaRPr>
          </a:p>
          <a:p>
            <a:pPr algn="ctr">
              <a:lnSpc>
                <a:spcPts val="635"/>
              </a:lnSpc>
            </a:pPr>
            <a:r>
              <a:rPr b="0" lang="en-US" sz="1600" spc="-1" strike="noStrike">
                <a:solidFill>
                  <a:srgbClr val="000000"/>
                </a:solidFill>
                <a:uFill>
                  <a:solidFill>
                    <a:srgbClr val="ffffff"/>
                  </a:solidFill>
                </a:uFill>
                <a:latin typeface="HG丸ｺﾞｼｯｸM-PRO"/>
                <a:ea typeface="HG丸ｺﾞｼｯｸM-PRO"/>
              </a:rPr>
              <a:t> </a:t>
            </a:r>
            <a:r>
              <a:rPr b="0" lang="en-US" sz="1200" spc="-1" strike="noStrike">
                <a:solidFill>
                  <a:srgbClr val="000000"/>
                </a:solidFill>
                <a:uFill>
                  <a:solidFill>
                    <a:srgbClr val="ffffff"/>
                  </a:solidFill>
                </a:uFill>
                <a:latin typeface="HG丸ｺﾞｼｯｸM-PRO"/>
                <a:ea typeface="HG丸ｺﾞｼｯｸM-PRO"/>
              </a:rPr>
              <a:t>（労働者数又は労働者数</a:t>
            </a:r>
            <a:r>
              <a:rPr b="0" lang="en-US" sz="1200" spc="-1" strike="noStrike">
                <a:solidFill>
                  <a:srgbClr val="000000"/>
                </a:solidFill>
                <a:uFill>
                  <a:solidFill>
                    <a:srgbClr val="ffffff"/>
                  </a:solidFill>
                </a:uFill>
                <a:latin typeface="HG丸ｺﾞｼｯｸM-PRO"/>
                <a:ea typeface="HG丸ｺﾞｼｯｸM-PRO"/>
              </a:rPr>
              <a:t>×1</a:t>
            </a:r>
            <a:r>
              <a:rPr b="0" lang="en-US" sz="1200" spc="-1" strike="noStrike">
                <a:solidFill>
                  <a:srgbClr val="000000"/>
                </a:solidFill>
                <a:uFill>
                  <a:solidFill>
                    <a:srgbClr val="ffffff"/>
                  </a:solidFill>
                </a:uFill>
                <a:latin typeface="HG丸ｺﾞｼｯｸM-PRO"/>
                <a:ea typeface="HG丸ｺﾞｼｯｸM-PRO"/>
              </a:rPr>
              <a:t>人当たり年間就業時間）</a:t>
            </a:r>
            <a:endParaRPr b="0" lang="en-US" sz="1800" spc="-1" strike="noStrike">
              <a:solidFill>
                <a:srgbClr val="000000"/>
              </a:solidFill>
              <a:uFill>
                <a:solidFill>
                  <a:srgbClr val="ffffff"/>
                </a:solidFill>
              </a:uFill>
              <a:latin typeface="Arial"/>
            </a:endParaRPr>
          </a:p>
        </p:txBody>
      </p:sp>
      <p:sp>
        <p:nvSpPr>
          <p:cNvPr id="216" name="Line 16"/>
          <p:cNvSpPr/>
          <p:nvPr/>
        </p:nvSpPr>
        <p:spPr>
          <a:xfrm>
            <a:off x="1016640" y="3534840"/>
            <a:ext cx="4608360" cy="360"/>
          </a:xfrm>
          <a:prstGeom prst="line">
            <a:avLst/>
          </a:prstGeom>
          <a:ln w="6480">
            <a:solidFill>
              <a:srgbClr val="000000"/>
            </a:solidFill>
            <a:miter/>
          </a:ln>
        </p:spPr>
        <p:style>
          <a:lnRef idx="0"/>
          <a:fillRef idx="0"/>
          <a:effectRef idx="0"/>
          <a:fontRef idx="minor"/>
        </p:style>
      </p:sp>
      <p:sp>
        <p:nvSpPr>
          <p:cNvPr id="217" name="CustomShape 17"/>
          <p:cNvSpPr/>
          <p:nvPr/>
        </p:nvSpPr>
        <p:spPr>
          <a:xfrm>
            <a:off x="452160" y="4212000"/>
            <a:ext cx="2220120" cy="287640"/>
          </a:xfrm>
          <a:prstGeom prst="roundRect">
            <a:avLst>
              <a:gd name="adj" fmla="val 16667"/>
            </a:avLst>
          </a:prstGeom>
          <a:solidFill>
            <a:srgbClr val="fbe5d6"/>
          </a:solidFill>
          <a:ln w="12600">
            <a:solidFill>
              <a:srgbClr val="ff6600"/>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③</a:t>
            </a:r>
            <a:r>
              <a:rPr b="0" lang="en-US" sz="1600" spc="-1" strike="noStrike">
                <a:solidFill>
                  <a:srgbClr val="000000"/>
                </a:solidFill>
                <a:uFill>
                  <a:solidFill>
                    <a:srgbClr val="ffffff"/>
                  </a:solidFill>
                </a:uFill>
                <a:latin typeface="Meiryo UI"/>
                <a:ea typeface="Meiryo UI"/>
              </a:rPr>
              <a:t>一定程度向上とは？</a:t>
            </a:r>
            <a:endParaRPr b="0" lang="en-US" sz="1800" spc="-1" strike="noStrike">
              <a:solidFill>
                <a:srgbClr val="000000"/>
              </a:solidFill>
              <a:uFill>
                <a:solidFill>
                  <a:srgbClr val="ffffff"/>
                </a:solidFill>
              </a:uFill>
              <a:latin typeface="Arial"/>
            </a:endParaRPr>
          </a:p>
        </p:txBody>
      </p:sp>
      <p:sp>
        <p:nvSpPr>
          <p:cNvPr id="218" name="CustomShape 18"/>
          <p:cNvSpPr/>
          <p:nvPr/>
        </p:nvSpPr>
        <p:spPr>
          <a:xfrm>
            <a:off x="429120" y="4500000"/>
            <a:ext cx="6239880" cy="30348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u="sng">
                <a:solidFill>
                  <a:srgbClr val="000000"/>
                </a:solidFill>
                <a:uFill>
                  <a:solidFill>
                    <a:srgbClr val="ffffff"/>
                  </a:solidFill>
                </a:uFill>
                <a:latin typeface="Meiryo UI"/>
                <a:ea typeface="Meiryo UI"/>
              </a:rPr>
              <a:t>・基準年度</a:t>
            </a:r>
            <a:r>
              <a:rPr b="0" lang="en-US" sz="1400" spc="-1" strike="noStrike" u="sng">
                <a:solidFill>
                  <a:srgbClr val="000000"/>
                </a:solidFill>
                <a:uFill>
                  <a:solidFill>
                    <a:srgbClr val="ffffff"/>
                  </a:solidFill>
                </a:uFill>
                <a:latin typeface="Meiryo UI"/>
                <a:ea typeface="Meiryo UI"/>
              </a:rPr>
              <a:t>*</a:t>
            </a:r>
            <a:r>
              <a:rPr b="0" lang="en-US" sz="1400" spc="-1" strike="noStrike" u="sng">
                <a:solidFill>
                  <a:srgbClr val="000000"/>
                </a:solidFill>
                <a:uFill>
                  <a:solidFill>
                    <a:srgbClr val="ffffff"/>
                  </a:solidFill>
                </a:uFill>
                <a:latin typeface="Meiryo UI"/>
                <a:ea typeface="Meiryo UI"/>
              </a:rPr>
              <a:t>比で労働生産性が年平均</a:t>
            </a:r>
            <a:r>
              <a:rPr b="0" lang="en-US" sz="1400" spc="-1" strike="noStrike" u="sng">
                <a:solidFill>
                  <a:srgbClr val="000000"/>
                </a:solidFill>
                <a:uFill>
                  <a:solidFill>
                    <a:srgbClr val="ffffff"/>
                  </a:solidFill>
                </a:uFill>
                <a:latin typeface="Meiryo UI"/>
                <a:ea typeface="Meiryo UI"/>
              </a:rPr>
              <a:t>3</a:t>
            </a:r>
            <a:r>
              <a:rPr b="0" lang="en-US" sz="1400" spc="-1" strike="noStrike" u="sng">
                <a:solidFill>
                  <a:srgbClr val="000000"/>
                </a:solidFill>
                <a:uFill>
                  <a:solidFill>
                    <a:srgbClr val="ffffff"/>
                  </a:solidFill>
                </a:uFill>
                <a:latin typeface="Meiryo UI"/>
                <a:ea typeface="Meiryo UI"/>
              </a:rPr>
              <a:t>％以上向上</a:t>
            </a:r>
            <a:r>
              <a:rPr b="0" lang="en-US" sz="1400" spc="-1" strike="noStrike">
                <a:solidFill>
                  <a:srgbClr val="000000"/>
                </a:solidFill>
                <a:uFill>
                  <a:solidFill>
                    <a:srgbClr val="ffffff"/>
                  </a:solidFill>
                </a:uFill>
                <a:latin typeface="Meiryo UI"/>
                <a:ea typeface="Meiryo UI"/>
              </a:rPr>
              <a:t>すること。</a:t>
            </a:r>
            <a:endParaRPr b="0" lang="en-US" sz="1800" spc="-1" strike="noStrike">
              <a:solidFill>
                <a:srgbClr val="000000"/>
              </a:solidFill>
              <a:uFill>
                <a:solidFill>
                  <a:srgbClr val="ffffff"/>
                </a:solidFill>
              </a:uFill>
              <a:latin typeface="Arial"/>
            </a:endParaRPr>
          </a:p>
        </p:txBody>
      </p:sp>
      <p:sp>
        <p:nvSpPr>
          <p:cNvPr id="219" name="CustomShape 19"/>
          <p:cNvSpPr/>
          <p:nvPr/>
        </p:nvSpPr>
        <p:spPr>
          <a:xfrm>
            <a:off x="680400" y="4799880"/>
            <a:ext cx="1620000" cy="257760"/>
          </a:xfrm>
          <a:prstGeom prst="rect">
            <a:avLst/>
          </a:prstGeom>
          <a:noFill/>
          <a:ln>
            <a:noFill/>
          </a:ln>
        </p:spPr>
        <p:style>
          <a:lnRef idx="0"/>
          <a:fillRef idx="0"/>
          <a:effectRef idx="0"/>
          <a:fontRef idx="minor"/>
        </p:style>
        <p:txBody>
          <a:bodyPr lIns="90000" rIns="90000" tIns="45000" bIns="45000"/>
          <a:p>
            <a:pPr>
              <a:lnSpc>
                <a:spcPct val="100000"/>
              </a:lnSpc>
            </a:pPr>
            <a:r>
              <a:rPr b="0" lang="en-US" sz="1100" spc="-1" strike="noStrike">
                <a:solidFill>
                  <a:srgbClr val="000000"/>
                </a:solidFill>
                <a:uFill>
                  <a:solidFill>
                    <a:srgbClr val="ffffff"/>
                  </a:solidFill>
                </a:uFill>
                <a:latin typeface="Meiryo UI"/>
                <a:ea typeface="Meiryo UI"/>
              </a:rPr>
              <a:t>*</a:t>
            </a:r>
            <a:r>
              <a:rPr b="0" lang="en-US" sz="1100" spc="-1" strike="noStrike">
                <a:solidFill>
                  <a:srgbClr val="000000"/>
                </a:solidFill>
                <a:uFill>
                  <a:solidFill>
                    <a:srgbClr val="ffffff"/>
                  </a:solidFill>
                </a:uFill>
                <a:latin typeface="Meiryo UI"/>
                <a:ea typeface="Meiryo UI"/>
              </a:rPr>
              <a:t>直近の事業年度末</a:t>
            </a:r>
            <a:endParaRPr b="0" lang="en-US" sz="1800" spc="-1" strike="noStrike">
              <a:solidFill>
                <a:srgbClr val="000000"/>
              </a:solidFill>
              <a:uFill>
                <a:solidFill>
                  <a:srgbClr val="ffffff"/>
                </a:solidFill>
              </a:uFill>
              <a:latin typeface="Arial"/>
            </a:endParaRPr>
          </a:p>
        </p:txBody>
      </p:sp>
      <p:sp>
        <p:nvSpPr>
          <p:cNvPr id="220" name="CustomShape 20"/>
          <p:cNvSpPr/>
          <p:nvPr/>
        </p:nvSpPr>
        <p:spPr>
          <a:xfrm>
            <a:off x="764640" y="6012000"/>
            <a:ext cx="6012360" cy="72900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Meiryo UI"/>
                <a:ea typeface="Meiryo UI"/>
              </a:rPr>
              <a:t>機械装置、測定工具及び検査工具、器具備品、建物附属設備、ソフトウェア</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ff0000"/>
                </a:solidFill>
                <a:uFill>
                  <a:solidFill>
                    <a:srgbClr val="ffffff"/>
                  </a:solidFill>
                </a:uFill>
                <a:latin typeface="Meiryo UI"/>
                <a:ea typeface="Meiryo UI"/>
              </a:rPr>
              <a:t>※</a:t>
            </a:r>
            <a:r>
              <a:rPr b="0" lang="en-US" sz="1400" spc="-1" strike="noStrike">
                <a:solidFill>
                  <a:srgbClr val="ff0000"/>
                </a:solidFill>
                <a:uFill>
                  <a:solidFill>
                    <a:srgbClr val="ffffff"/>
                  </a:solidFill>
                </a:uFill>
                <a:latin typeface="Meiryo UI"/>
                <a:ea typeface="Meiryo UI"/>
              </a:rPr>
              <a:t>市区町村が作成する導入促進基本計画で異なる場合があります。</a:t>
            </a:r>
            <a:endParaRPr b="0" lang="en-US" sz="1800" spc="-1" strike="noStrike">
              <a:solidFill>
                <a:srgbClr val="000000"/>
              </a:solidFill>
              <a:uFill>
                <a:solidFill>
                  <a:srgbClr val="ffffff"/>
                </a:solidFill>
              </a:uFill>
              <a:latin typeface="Arial"/>
            </a:endParaRPr>
          </a:p>
        </p:txBody>
      </p:sp>
      <p:sp>
        <p:nvSpPr>
          <p:cNvPr id="221" name="CustomShape 21"/>
          <p:cNvSpPr/>
          <p:nvPr/>
        </p:nvSpPr>
        <p:spPr>
          <a:xfrm>
            <a:off x="845640" y="6825600"/>
            <a:ext cx="5607360" cy="2356200"/>
          </a:xfrm>
          <a:prstGeom prst="rect">
            <a:avLst/>
          </a:prstGeom>
          <a:noFill/>
          <a:ln>
            <a:noFill/>
          </a:ln>
        </p:spPr>
        <p:style>
          <a:lnRef idx="0"/>
          <a:fillRef idx="0"/>
          <a:effectRef idx="0"/>
          <a:fontRef idx="minor"/>
        </p:style>
        <p:txBody>
          <a:bodyPr lIns="90000" rIns="90000" tIns="45000" bIns="45000"/>
          <a:p>
            <a:pPr>
              <a:lnSpc>
                <a:spcPct val="100000"/>
              </a:lnSpc>
            </a:pPr>
            <a:r>
              <a:rPr b="0" lang="en-US" sz="1600" spc="-1" strike="noStrike">
                <a:solidFill>
                  <a:srgbClr val="000000"/>
                </a:solidFill>
                <a:uFill>
                  <a:solidFill>
                    <a:srgbClr val="ffffff"/>
                  </a:solidFill>
                </a:uFill>
                <a:latin typeface="Meiryo UI"/>
                <a:ea typeface="Meiryo UI"/>
              </a:rPr>
              <a:t>①</a:t>
            </a:r>
            <a:r>
              <a:rPr b="0" lang="en-US" sz="1600" spc="-1" strike="noStrike">
                <a:solidFill>
                  <a:srgbClr val="000000"/>
                </a:solidFill>
                <a:uFill>
                  <a:solidFill>
                    <a:srgbClr val="ffffff"/>
                  </a:solidFill>
                </a:uFill>
                <a:latin typeface="Meiryo UI"/>
                <a:ea typeface="Meiryo UI"/>
              </a:rPr>
              <a:t>先端設備等導入の内容</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　　・事業の内容及び実施時期</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　　・労働生産性の向上に係る目標</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②</a:t>
            </a:r>
            <a:r>
              <a:rPr b="0" lang="en-US" sz="1600" spc="-1" strike="noStrike">
                <a:solidFill>
                  <a:srgbClr val="000000"/>
                </a:solidFill>
                <a:uFill>
                  <a:solidFill>
                    <a:srgbClr val="ffffff"/>
                  </a:solidFill>
                </a:uFill>
                <a:latin typeface="Meiryo UI"/>
                <a:ea typeface="Meiryo UI"/>
              </a:rPr>
              <a:t>先端設備等の種類及び導入時期</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　　・直接当該事業の用に供する設備として取得する設備の概要</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　　　　例）機械の種類、名称・型式、設置場所等</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③</a:t>
            </a:r>
            <a:r>
              <a:rPr b="0" lang="en-US" sz="1600" spc="-1" strike="noStrike">
                <a:solidFill>
                  <a:srgbClr val="000000"/>
                </a:solidFill>
                <a:uFill>
                  <a:solidFill>
                    <a:srgbClr val="ffffff"/>
                  </a:solidFill>
                </a:uFill>
                <a:latin typeface="Meiryo UI"/>
                <a:ea typeface="Meiryo UI"/>
              </a:rPr>
              <a:t>先端設備等導入に必要な資金の額及びその調達方法</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Meiryo UI"/>
                <a:ea typeface="Meiryo UI"/>
              </a:rPr>
              <a:t> ※</a:t>
            </a:r>
            <a:r>
              <a:rPr b="0" lang="en-US" sz="1600" spc="-1" strike="noStrike">
                <a:solidFill>
                  <a:srgbClr val="000000"/>
                </a:solidFill>
                <a:uFill>
                  <a:solidFill>
                    <a:srgbClr val="ffffff"/>
                  </a:solidFill>
                </a:uFill>
                <a:latin typeface="Meiryo UI"/>
                <a:ea typeface="Meiryo UI"/>
              </a:rPr>
              <a:t>認定経営革新等支援機関が事前確認を行う</a:t>
            </a:r>
            <a:endParaRPr b="0" lang="en-US" sz="1800" spc="-1" strike="noStrike">
              <a:solidFill>
                <a:srgbClr val="000000"/>
              </a:solidFill>
              <a:uFill>
                <a:solidFill>
                  <a:srgbClr val="ffffff"/>
                </a:solidFill>
              </a:uFill>
              <a:latin typeface="Arial"/>
            </a:endParaRPr>
          </a:p>
        </p:txBody>
      </p:sp>
      <p:sp>
        <p:nvSpPr>
          <p:cNvPr id="222" name="CustomShape 22"/>
          <p:cNvSpPr/>
          <p:nvPr/>
        </p:nvSpPr>
        <p:spPr>
          <a:xfrm>
            <a:off x="442080" y="1655640"/>
            <a:ext cx="2290680" cy="287640"/>
          </a:xfrm>
          <a:prstGeom prst="roundRect">
            <a:avLst>
              <a:gd name="adj" fmla="val 16667"/>
            </a:avLst>
          </a:prstGeom>
          <a:solidFill>
            <a:srgbClr val="fbe5d6"/>
          </a:solidFill>
          <a:ln w="12600">
            <a:solidFill>
              <a:srgbClr val="ff6600"/>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① </a:t>
            </a:r>
            <a:r>
              <a:rPr b="0" lang="en-US" sz="1600" spc="-1" strike="noStrike">
                <a:solidFill>
                  <a:srgbClr val="000000"/>
                </a:solidFill>
                <a:uFill>
                  <a:solidFill>
                    <a:srgbClr val="ffffff"/>
                  </a:solidFill>
                </a:uFill>
                <a:latin typeface="Meiryo UI"/>
                <a:ea typeface="Meiryo UI"/>
              </a:rPr>
              <a:t>一定期間とは？</a:t>
            </a:r>
            <a:endParaRPr b="0" lang="en-US" sz="1800" spc="-1" strike="noStrike">
              <a:solidFill>
                <a:srgbClr val="000000"/>
              </a:solidFill>
              <a:uFill>
                <a:solidFill>
                  <a:srgbClr val="ffffff"/>
                </a:solidFill>
              </a:uFill>
              <a:latin typeface="Arial"/>
            </a:endParaRPr>
          </a:p>
        </p:txBody>
      </p:sp>
      <p:sp>
        <p:nvSpPr>
          <p:cNvPr id="223" name="CustomShape 23"/>
          <p:cNvSpPr/>
          <p:nvPr/>
        </p:nvSpPr>
        <p:spPr>
          <a:xfrm>
            <a:off x="561960" y="6516360"/>
            <a:ext cx="2074680" cy="287640"/>
          </a:xfrm>
          <a:prstGeom prst="roundRect">
            <a:avLst>
              <a:gd name="adj" fmla="val 16667"/>
            </a:avLst>
          </a:prstGeom>
          <a:noFill/>
          <a:ln w="12600">
            <a:noFill/>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＜計画の記載内容＞</a:t>
            </a:r>
            <a:endParaRPr b="0" lang="en-US" sz="1800" spc="-1" strike="noStrike">
              <a:solidFill>
                <a:srgbClr val="000000"/>
              </a:solidFill>
              <a:uFill>
                <a:solidFill>
                  <a:srgbClr val="ffffff"/>
                </a:solidFill>
              </a:uFill>
              <a:latin typeface="Arial"/>
            </a:endParaRPr>
          </a:p>
        </p:txBody>
      </p:sp>
      <p:pic>
        <p:nvPicPr>
          <p:cNvPr id="224" name="" descr=""/>
          <p:cNvPicPr/>
          <p:nvPr/>
        </p:nvPicPr>
        <p:blipFill>
          <a:blip r:embed="rId1"/>
          <a:stretch/>
        </p:blipFill>
        <p:spPr>
          <a:xfrm>
            <a:off x="360" y="0"/>
            <a:ext cx="360" cy="360"/>
          </a:xfrm>
          <a:prstGeom prst="rect">
            <a:avLst/>
          </a:prstGeom>
          <a:ln>
            <a:noFill/>
          </a:ln>
        </p:spPr>
      </p:pic>
    </p:spTree>
  </p:cSld>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CustomShape 1"/>
          <p:cNvSpPr/>
          <p:nvPr/>
        </p:nvSpPr>
        <p:spPr>
          <a:xfrm>
            <a:off x="310320" y="351360"/>
            <a:ext cx="6322680" cy="8711640"/>
          </a:xfrm>
          <a:prstGeom prst="rect">
            <a:avLst/>
          </a:prstGeom>
          <a:noFill/>
          <a:ln w="12600">
            <a:noFill/>
          </a:ln>
        </p:spPr>
        <p:style>
          <a:lnRef idx="0"/>
          <a:fillRef idx="0"/>
          <a:effectRef idx="0"/>
          <a:fontRef idx="minor"/>
        </p:style>
        <p:txBody>
          <a:bodyPr lIns="90000" rIns="90000" tIns="45000" bIns="45000"/>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Meiryo UI"/>
                <a:ea typeface="Meiryo UI"/>
              </a:rPr>
              <a:t>　</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ts val="459"/>
              </a:lnSpc>
            </a:pPr>
            <a:endParaRPr b="0" lang="en-US" sz="1800" spc="-1" strike="noStrike">
              <a:solidFill>
                <a:srgbClr val="000000"/>
              </a:solidFill>
              <a:uFill>
                <a:solidFill>
                  <a:srgbClr val="ffffff"/>
                </a:solidFill>
              </a:uFill>
              <a:latin typeface="Arial"/>
            </a:endParaRPr>
          </a:p>
          <a:p>
            <a:pPr>
              <a:lnSpc>
                <a:spcPts val="353"/>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marL="181080">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226" name="CustomShape 2"/>
          <p:cNvSpPr/>
          <p:nvPr/>
        </p:nvSpPr>
        <p:spPr>
          <a:xfrm>
            <a:off x="228600" y="256320"/>
            <a:ext cx="6299640" cy="8703000"/>
          </a:xfrm>
          <a:prstGeom prst="rect">
            <a:avLst/>
          </a:prstGeom>
          <a:noFill/>
          <a:ln w="12600">
            <a:solidFill>
              <a:srgbClr val="000000"/>
            </a:solidFill>
            <a:miter/>
          </a:ln>
        </p:spPr>
        <p:style>
          <a:lnRef idx="0"/>
          <a:fillRef idx="0"/>
          <a:effectRef idx="0"/>
          <a:fontRef idx="minor"/>
        </p:style>
      </p:sp>
      <p:sp>
        <p:nvSpPr>
          <p:cNvPr id="227" name="CustomShape 3"/>
          <p:cNvSpPr/>
          <p:nvPr/>
        </p:nvSpPr>
        <p:spPr>
          <a:xfrm>
            <a:off x="224640" y="107640"/>
            <a:ext cx="6335640" cy="431640"/>
          </a:xfrm>
          <a:prstGeom prst="roundRect">
            <a:avLst>
              <a:gd name="adj" fmla="val 16667"/>
            </a:avLst>
          </a:prstGeom>
          <a:solidFill>
            <a:srgbClr val="ff6600"/>
          </a:solidFill>
          <a:ln>
            <a:noFill/>
          </a:ln>
        </p:spPr>
        <p:style>
          <a:lnRef idx="0"/>
          <a:fillRef idx="0"/>
          <a:effectRef idx="0"/>
          <a:fontRef idx="minor"/>
        </p:style>
        <p:txBody>
          <a:bodyPr anchor="ctr"/>
          <a:p>
            <a:pPr>
              <a:lnSpc>
                <a:spcPct val="100000"/>
              </a:lnSpc>
            </a:pPr>
            <a:r>
              <a:rPr b="1" lang="en-US" sz="1600" spc="-1" strike="noStrike">
                <a:solidFill>
                  <a:srgbClr val="ffffff"/>
                </a:solidFill>
                <a:uFill>
                  <a:solidFill>
                    <a:srgbClr val="ffffff"/>
                  </a:solidFill>
                </a:uFill>
                <a:latin typeface="Meiryo UI"/>
                <a:ea typeface="Meiryo UI"/>
              </a:rPr>
              <a:t>２．税制支援</a:t>
            </a:r>
            <a:endParaRPr b="0" lang="en-US" sz="1800" spc="-1" strike="noStrike">
              <a:solidFill>
                <a:srgbClr val="000000"/>
              </a:solidFill>
              <a:uFill>
                <a:solidFill>
                  <a:srgbClr val="ffffff"/>
                </a:solidFill>
              </a:uFill>
              <a:latin typeface="Arial"/>
            </a:endParaRPr>
          </a:p>
        </p:txBody>
      </p:sp>
      <p:sp>
        <p:nvSpPr>
          <p:cNvPr id="228" name="CustomShape 4"/>
          <p:cNvSpPr/>
          <p:nvPr/>
        </p:nvSpPr>
        <p:spPr>
          <a:xfrm>
            <a:off x="-1323360" y="8657640"/>
            <a:ext cx="1599840" cy="486360"/>
          </a:xfrm>
          <a:prstGeom prst="rect">
            <a:avLst/>
          </a:prstGeom>
          <a:noFill/>
          <a:ln>
            <a:noFill/>
          </a:ln>
        </p:spPr>
        <p:style>
          <a:lnRef idx="0"/>
          <a:fillRef idx="0"/>
          <a:effectRef idx="0"/>
          <a:fontRef idx="minor"/>
        </p:style>
        <p:txBody>
          <a:bodyPr anchor="ctr"/>
          <a:p>
            <a:pPr algn="r">
              <a:lnSpc>
                <a:spcPct val="100000"/>
              </a:lnSpc>
            </a:pPr>
            <a:r>
              <a:rPr b="0" lang="en-US" sz="2000" spc="-1" strike="noStrike">
                <a:solidFill>
                  <a:srgbClr val="8b8b8b"/>
                </a:solidFill>
                <a:uFill>
                  <a:solidFill>
                    <a:srgbClr val="ffffff"/>
                  </a:solidFill>
                </a:uFill>
                <a:latin typeface="游ゴシック"/>
              </a:rPr>
              <a:t>5</a:t>
            </a:r>
            <a:endParaRPr b="0" lang="en-US" sz="1800" spc="-1" strike="noStrike">
              <a:solidFill>
                <a:srgbClr val="000000"/>
              </a:solidFill>
              <a:uFill>
                <a:solidFill>
                  <a:srgbClr val="ffffff"/>
                </a:solidFill>
              </a:uFill>
              <a:latin typeface="Arial"/>
            </a:endParaRPr>
          </a:p>
        </p:txBody>
      </p:sp>
      <p:sp>
        <p:nvSpPr>
          <p:cNvPr id="229" name="CustomShape 5"/>
          <p:cNvSpPr/>
          <p:nvPr/>
        </p:nvSpPr>
        <p:spPr>
          <a:xfrm>
            <a:off x="261000" y="587160"/>
            <a:ext cx="2064600" cy="323640"/>
          </a:xfrm>
          <a:prstGeom prst="roundRect">
            <a:avLst>
              <a:gd name="adj" fmla="val 16667"/>
            </a:avLst>
          </a:prstGeom>
          <a:solidFill>
            <a:srgbClr val="f2f2f2"/>
          </a:solidFill>
          <a:ln w="12600">
            <a:solidFill>
              <a:srgbClr val="000000"/>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（１）税制の概要</a:t>
            </a:r>
            <a:endParaRPr b="0" lang="en-US" sz="1800" spc="-1" strike="noStrike">
              <a:solidFill>
                <a:srgbClr val="000000"/>
              </a:solidFill>
              <a:uFill>
                <a:solidFill>
                  <a:srgbClr val="ffffff"/>
                </a:solidFill>
              </a:uFill>
              <a:latin typeface="Arial"/>
            </a:endParaRPr>
          </a:p>
        </p:txBody>
      </p:sp>
      <p:sp>
        <p:nvSpPr>
          <p:cNvPr id="230" name="CustomShape 6"/>
          <p:cNvSpPr/>
          <p:nvPr/>
        </p:nvSpPr>
        <p:spPr>
          <a:xfrm>
            <a:off x="296640" y="899640"/>
            <a:ext cx="6336360" cy="94284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Meiryo UI"/>
                <a:ea typeface="Meiryo UI"/>
              </a:rPr>
              <a:t>　</a:t>
            </a:r>
            <a:r>
              <a:rPr b="0" lang="en-US" sz="1400" spc="-1" strike="noStrike" u="sng">
                <a:solidFill>
                  <a:srgbClr val="000000"/>
                </a:solidFill>
                <a:uFill>
                  <a:solidFill>
                    <a:srgbClr val="ffffff"/>
                  </a:solidFill>
                </a:uFill>
                <a:latin typeface="Meiryo UI"/>
                <a:ea typeface="Meiryo UI"/>
              </a:rPr>
              <a:t>①中小事業者等</a:t>
            </a:r>
            <a:r>
              <a:rPr b="0" lang="en-US" sz="1400" spc="-1" strike="noStrike">
                <a:solidFill>
                  <a:srgbClr val="000000"/>
                </a:solidFill>
                <a:uFill>
                  <a:solidFill>
                    <a:srgbClr val="ffffff"/>
                  </a:solidFill>
                </a:uFill>
                <a:latin typeface="Meiryo UI"/>
                <a:ea typeface="Meiryo UI"/>
              </a:rPr>
              <a:t>が、</a:t>
            </a:r>
            <a:r>
              <a:rPr b="0" lang="en-US" sz="1400" spc="-1" strike="noStrike" u="sng">
                <a:solidFill>
                  <a:srgbClr val="000000"/>
                </a:solidFill>
                <a:uFill>
                  <a:solidFill>
                    <a:srgbClr val="ffffff"/>
                  </a:solidFill>
                </a:uFill>
                <a:latin typeface="Meiryo UI"/>
                <a:ea typeface="Meiryo UI"/>
              </a:rPr>
              <a:t>②適用期間内</a:t>
            </a:r>
            <a:r>
              <a:rPr b="0" lang="en-US" sz="1400" spc="-1" strike="noStrike">
                <a:solidFill>
                  <a:srgbClr val="000000"/>
                </a:solidFill>
                <a:uFill>
                  <a:solidFill>
                    <a:srgbClr val="ffffff"/>
                  </a:solidFill>
                </a:uFill>
                <a:latin typeface="Meiryo UI"/>
                <a:ea typeface="Meiryo UI"/>
              </a:rPr>
              <a:t>に、市区町村から認定を受けた「先端設備等導入計画」に基づき、</a:t>
            </a:r>
            <a:r>
              <a:rPr b="0" lang="en-US" sz="1400" spc="-1" strike="noStrike" u="sng">
                <a:solidFill>
                  <a:srgbClr val="000000"/>
                </a:solidFill>
                <a:uFill>
                  <a:solidFill>
                    <a:srgbClr val="ffffff"/>
                  </a:solidFill>
                </a:uFill>
                <a:latin typeface="Meiryo UI"/>
                <a:ea typeface="Meiryo UI"/>
              </a:rPr>
              <a:t>③一定の設備を新規取得</a:t>
            </a:r>
            <a:r>
              <a:rPr b="0" lang="en-US" sz="1400" spc="-1" strike="noStrike">
                <a:solidFill>
                  <a:srgbClr val="000000"/>
                </a:solidFill>
                <a:uFill>
                  <a:solidFill>
                    <a:srgbClr val="ffffff"/>
                  </a:solidFill>
                </a:uFill>
                <a:latin typeface="Meiryo UI"/>
                <a:ea typeface="Meiryo UI"/>
              </a:rPr>
              <a:t>した場合、新規取得設備に係る固定資産税の課税標準が</a:t>
            </a:r>
            <a:r>
              <a:rPr b="0" lang="en-US" sz="1400" spc="-1" strike="noStrike">
                <a:solidFill>
                  <a:srgbClr val="000000"/>
                </a:solidFill>
                <a:uFill>
                  <a:solidFill>
                    <a:srgbClr val="ffffff"/>
                  </a:solidFill>
                </a:uFill>
                <a:latin typeface="Meiryo UI"/>
                <a:ea typeface="Meiryo UI"/>
              </a:rPr>
              <a:t>3</a:t>
            </a:r>
            <a:r>
              <a:rPr b="0" lang="en-US" sz="1400" spc="-1" strike="noStrike">
                <a:solidFill>
                  <a:srgbClr val="000000"/>
                </a:solidFill>
                <a:uFill>
                  <a:solidFill>
                    <a:srgbClr val="ffffff"/>
                  </a:solidFill>
                </a:uFill>
                <a:latin typeface="Meiryo UI"/>
                <a:ea typeface="Meiryo UI"/>
              </a:rPr>
              <a:t>年間にわたってゼロ～</a:t>
            </a:r>
            <a:r>
              <a:rPr b="0" lang="en-US" sz="1400" spc="-1" strike="noStrike">
                <a:solidFill>
                  <a:srgbClr val="000000"/>
                </a:solidFill>
                <a:uFill>
                  <a:solidFill>
                    <a:srgbClr val="ffffff"/>
                  </a:solidFill>
                </a:uFill>
                <a:latin typeface="Meiryo UI"/>
                <a:ea typeface="Meiryo UI"/>
              </a:rPr>
              <a:t>1/2</a:t>
            </a:r>
            <a:r>
              <a:rPr b="0" lang="en-US" sz="1400" spc="-1" strike="noStrike">
                <a:solidFill>
                  <a:srgbClr val="000000"/>
                </a:solidFill>
                <a:uFill>
                  <a:solidFill>
                    <a:srgbClr val="ffffff"/>
                  </a:solidFill>
                </a:uFill>
                <a:latin typeface="Meiryo UI"/>
                <a:ea typeface="Meiryo UI"/>
              </a:rPr>
              <a:t>の間で市町村が定めた割合に軽減されます。</a:t>
            </a:r>
            <a:endParaRPr b="0" lang="en-US" sz="1800" spc="-1" strike="noStrike">
              <a:solidFill>
                <a:srgbClr val="000000"/>
              </a:solidFill>
              <a:uFill>
                <a:solidFill>
                  <a:srgbClr val="ffffff"/>
                </a:solidFill>
              </a:uFill>
              <a:latin typeface="Arial"/>
            </a:endParaRPr>
          </a:p>
        </p:txBody>
      </p:sp>
      <p:sp>
        <p:nvSpPr>
          <p:cNvPr id="231" name="CustomShape 7"/>
          <p:cNvSpPr/>
          <p:nvPr/>
        </p:nvSpPr>
        <p:spPr>
          <a:xfrm>
            <a:off x="488160" y="3456000"/>
            <a:ext cx="1968120" cy="287640"/>
          </a:xfrm>
          <a:prstGeom prst="roundRect">
            <a:avLst>
              <a:gd name="adj" fmla="val 16667"/>
            </a:avLst>
          </a:prstGeom>
          <a:solidFill>
            <a:srgbClr val="f2f2f2"/>
          </a:solidFill>
          <a:ln w="12600">
            <a:solidFill>
              <a:srgbClr val="000000"/>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② </a:t>
            </a:r>
            <a:r>
              <a:rPr b="0" lang="en-US" sz="1600" spc="-1" strike="noStrike">
                <a:solidFill>
                  <a:srgbClr val="000000"/>
                </a:solidFill>
                <a:uFill>
                  <a:solidFill>
                    <a:srgbClr val="ffffff"/>
                  </a:solidFill>
                </a:uFill>
                <a:latin typeface="Meiryo UI"/>
                <a:ea typeface="Meiryo UI"/>
              </a:rPr>
              <a:t>適用期間とは？</a:t>
            </a:r>
            <a:endParaRPr b="0" lang="en-US" sz="1800" spc="-1" strike="noStrike">
              <a:solidFill>
                <a:srgbClr val="000000"/>
              </a:solidFill>
              <a:uFill>
                <a:solidFill>
                  <a:srgbClr val="ffffff"/>
                </a:solidFill>
              </a:uFill>
              <a:latin typeface="Arial"/>
            </a:endParaRPr>
          </a:p>
        </p:txBody>
      </p:sp>
      <p:sp>
        <p:nvSpPr>
          <p:cNvPr id="232" name="CustomShape 8"/>
          <p:cNvSpPr/>
          <p:nvPr/>
        </p:nvSpPr>
        <p:spPr>
          <a:xfrm>
            <a:off x="244800" y="3760200"/>
            <a:ext cx="6352200" cy="30348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Meiryo UI"/>
                <a:ea typeface="Meiryo UI"/>
              </a:rPr>
              <a:t>　「生産性向上特別措置法」の施行日から平成</a:t>
            </a:r>
            <a:r>
              <a:rPr b="0" lang="en-US" sz="1400" spc="-1" strike="noStrike">
                <a:solidFill>
                  <a:srgbClr val="000000"/>
                </a:solidFill>
                <a:uFill>
                  <a:solidFill>
                    <a:srgbClr val="ffffff"/>
                  </a:solidFill>
                </a:uFill>
                <a:latin typeface="Meiryo UI"/>
                <a:ea typeface="Meiryo UI"/>
              </a:rPr>
              <a:t>33</a:t>
            </a:r>
            <a:r>
              <a:rPr b="0" lang="en-US" sz="1400" spc="-1" strike="noStrike">
                <a:solidFill>
                  <a:srgbClr val="000000"/>
                </a:solidFill>
                <a:uFill>
                  <a:solidFill>
                    <a:srgbClr val="ffffff"/>
                  </a:solidFill>
                </a:uFill>
                <a:latin typeface="Meiryo UI"/>
                <a:ea typeface="Meiryo UI"/>
              </a:rPr>
              <a:t>年</a:t>
            </a:r>
            <a:r>
              <a:rPr b="0" lang="en-US" sz="1400" spc="-1" strike="noStrike">
                <a:solidFill>
                  <a:srgbClr val="000000"/>
                </a:solidFill>
                <a:uFill>
                  <a:solidFill>
                    <a:srgbClr val="ffffff"/>
                  </a:solidFill>
                </a:uFill>
                <a:latin typeface="Meiryo UI"/>
                <a:ea typeface="Meiryo UI"/>
              </a:rPr>
              <a:t>3</a:t>
            </a:r>
            <a:r>
              <a:rPr b="0" lang="en-US" sz="1400" spc="-1" strike="noStrike">
                <a:solidFill>
                  <a:srgbClr val="000000"/>
                </a:solidFill>
                <a:uFill>
                  <a:solidFill>
                    <a:srgbClr val="ffffff"/>
                  </a:solidFill>
                </a:uFill>
                <a:latin typeface="Meiryo UI"/>
                <a:ea typeface="Meiryo UI"/>
              </a:rPr>
              <a:t>月</a:t>
            </a:r>
            <a:r>
              <a:rPr b="0" lang="en-US" sz="1400" spc="-1" strike="noStrike">
                <a:solidFill>
                  <a:srgbClr val="000000"/>
                </a:solidFill>
                <a:uFill>
                  <a:solidFill>
                    <a:srgbClr val="ffffff"/>
                  </a:solidFill>
                </a:uFill>
                <a:latin typeface="Meiryo UI"/>
                <a:ea typeface="Meiryo UI"/>
              </a:rPr>
              <a:t>31</a:t>
            </a:r>
            <a:r>
              <a:rPr b="0" lang="en-US" sz="1400" spc="-1" strike="noStrike">
                <a:solidFill>
                  <a:srgbClr val="000000"/>
                </a:solidFill>
                <a:uFill>
                  <a:solidFill>
                    <a:srgbClr val="ffffff"/>
                  </a:solidFill>
                </a:uFill>
                <a:latin typeface="Meiryo UI"/>
                <a:ea typeface="Meiryo UI"/>
              </a:rPr>
              <a:t>日までの期間</a:t>
            </a:r>
            <a:endParaRPr b="0" lang="en-US" sz="1800" spc="-1" strike="noStrike">
              <a:solidFill>
                <a:srgbClr val="000000"/>
              </a:solidFill>
              <a:uFill>
                <a:solidFill>
                  <a:srgbClr val="ffffff"/>
                </a:solidFill>
              </a:uFill>
              <a:latin typeface="Arial"/>
            </a:endParaRPr>
          </a:p>
        </p:txBody>
      </p:sp>
      <p:sp>
        <p:nvSpPr>
          <p:cNvPr id="233" name="CustomShape 9"/>
          <p:cNvSpPr/>
          <p:nvPr/>
        </p:nvSpPr>
        <p:spPr>
          <a:xfrm>
            <a:off x="488160" y="4104000"/>
            <a:ext cx="2184120" cy="287640"/>
          </a:xfrm>
          <a:prstGeom prst="roundRect">
            <a:avLst>
              <a:gd name="adj" fmla="val 16667"/>
            </a:avLst>
          </a:prstGeom>
          <a:solidFill>
            <a:srgbClr val="f2f2f2"/>
          </a:solidFill>
          <a:ln w="12600">
            <a:solidFill>
              <a:srgbClr val="000000"/>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③ </a:t>
            </a:r>
            <a:r>
              <a:rPr b="0" lang="en-US" sz="1600" spc="-1" strike="noStrike">
                <a:solidFill>
                  <a:srgbClr val="000000"/>
                </a:solidFill>
                <a:uFill>
                  <a:solidFill>
                    <a:srgbClr val="ffffff"/>
                  </a:solidFill>
                </a:uFill>
                <a:latin typeface="Meiryo UI"/>
                <a:ea typeface="Meiryo UI"/>
              </a:rPr>
              <a:t>一定の設備とは？</a:t>
            </a:r>
            <a:endParaRPr b="0" lang="en-US" sz="1800" spc="-1" strike="noStrike">
              <a:solidFill>
                <a:srgbClr val="000000"/>
              </a:solidFill>
              <a:uFill>
                <a:solidFill>
                  <a:srgbClr val="ffffff"/>
                </a:solidFill>
              </a:uFill>
              <a:latin typeface="Arial"/>
            </a:endParaRPr>
          </a:p>
        </p:txBody>
      </p:sp>
      <p:sp>
        <p:nvSpPr>
          <p:cNvPr id="234" name="CustomShape 10"/>
          <p:cNvSpPr/>
          <p:nvPr/>
        </p:nvSpPr>
        <p:spPr>
          <a:xfrm>
            <a:off x="944640" y="1615320"/>
            <a:ext cx="4320000" cy="242640"/>
          </a:xfrm>
          <a:prstGeom prst="rect">
            <a:avLst/>
          </a:prstGeom>
          <a:solidFill>
            <a:srgbClr val="ffffff"/>
          </a:solidFill>
          <a:ln w="12600">
            <a:solidFill>
              <a:srgbClr val="000000"/>
            </a:solidFill>
            <a:miter/>
          </a:ln>
        </p:spPr>
        <p:style>
          <a:lnRef idx="0"/>
          <a:fillRef idx="0"/>
          <a:effectRef idx="0"/>
          <a:fontRef idx="minor"/>
        </p:style>
        <p:txBody>
          <a:bodyPr lIns="90000" rIns="90000" tIns="45000" bIns="45000"/>
          <a:p>
            <a:pPr>
              <a:lnSpc>
                <a:spcPct val="100000"/>
              </a:lnSpc>
            </a:pPr>
            <a:r>
              <a:rPr b="0" lang="en-US" sz="1000" spc="-1" strike="noStrike">
                <a:solidFill>
                  <a:srgbClr val="000000"/>
                </a:solidFill>
                <a:uFill>
                  <a:solidFill>
                    <a:srgbClr val="ffffff"/>
                  </a:solidFill>
                </a:uFill>
                <a:latin typeface="Meiryo UI"/>
                <a:ea typeface="Meiryo UI"/>
              </a:rPr>
              <a:t>条文：地方税法附則第</a:t>
            </a:r>
            <a:r>
              <a:rPr b="0" lang="en-US" sz="1000" spc="-1" strike="noStrike">
                <a:solidFill>
                  <a:srgbClr val="000000"/>
                </a:solidFill>
                <a:uFill>
                  <a:solidFill>
                    <a:srgbClr val="ffffff"/>
                  </a:solidFill>
                </a:uFill>
                <a:latin typeface="Meiryo UI"/>
                <a:ea typeface="Meiryo UI"/>
              </a:rPr>
              <a:t>15</a:t>
            </a:r>
            <a:r>
              <a:rPr b="0" lang="en-US" sz="1000" spc="-1" strike="noStrike">
                <a:solidFill>
                  <a:srgbClr val="000000"/>
                </a:solidFill>
                <a:uFill>
                  <a:solidFill>
                    <a:srgbClr val="ffffff"/>
                  </a:solidFill>
                </a:uFill>
                <a:latin typeface="Meiryo UI"/>
                <a:ea typeface="Meiryo UI"/>
              </a:rPr>
              <a:t>条第</a:t>
            </a:r>
            <a:r>
              <a:rPr b="0" lang="en-US" sz="1000" spc="-1" strike="noStrike">
                <a:solidFill>
                  <a:srgbClr val="000000"/>
                </a:solidFill>
                <a:uFill>
                  <a:solidFill>
                    <a:srgbClr val="ffffff"/>
                  </a:solidFill>
                </a:uFill>
                <a:latin typeface="Meiryo UI"/>
                <a:ea typeface="Meiryo UI"/>
              </a:rPr>
              <a:t>47</a:t>
            </a:r>
            <a:r>
              <a:rPr b="0" lang="en-US" sz="1000" spc="-1" strike="noStrike">
                <a:solidFill>
                  <a:srgbClr val="000000"/>
                </a:solidFill>
                <a:uFill>
                  <a:solidFill>
                    <a:srgbClr val="ffffff"/>
                  </a:solidFill>
                </a:uFill>
                <a:latin typeface="Meiryo UI"/>
                <a:ea typeface="Meiryo UI"/>
              </a:rPr>
              <a:t>項（固定資産税等の課税標準の特例）</a:t>
            </a:r>
            <a:endParaRPr b="0" lang="en-US" sz="1800" spc="-1" strike="noStrike">
              <a:solidFill>
                <a:srgbClr val="000000"/>
              </a:solidFill>
              <a:uFill>
                <a:solidFill>
                  <a:srgbClr val="ffffff"/>
                </a:solidFill>
              </a:uFill>
              <a:latin typeface="Arial"/>
            </a:endParaRPr>
          </a:p>
        </p:txBody>
      </p:sp>
      <p:sp>
        <p:nvSpPr>
          <p:cNvPr id="235" name="CustomShape 11"/>
          <p:cNvSpPr/>
          <p:nvPr/>
        </p:nvSpPr>
        <p:spPr>
          <a:xfrm>
            <a:off x="368640" y="4428000"/>
            <a:ext cx="2340000" cy="287640"/>
          </a:xfrm>
          <a:prstGeom prst="roundRect">
            <a:avLst>
              <a:gd name="adj" fmla="val 16667"/>
            </a:avLst>
          </a:prstGeom>
          <a:noFill/>
          <a:ln w="12600">
            <a:noFill/>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＜先端設備等の要件＞</a:t>
            </a:r>
            <a:endParaRPr b="0" lang="en-US" sz="1800" spc="-1" strike="noStrike">
              <a:solidFill>
                <a:srgbClr val="000000"/>
              </a:solidFill>
              <a:uFill>
                <a:solidFill>
                  <a:srgbClr val="ffffff"/>
                </a:solidFill>
              </a:uFill>
              <a:latin typeface="Arial"/>
            </a:endParaRPr>
          </a:p>
        </p:txBody>
      </p:sp>
      <p:sp>
        <p:nvSpPr>
          <p:cNvPr id="236" name="CustomShape 12"/>
          <p:cNvSpPr/>
          <p:nvPr/>
        </p:nvSpPr>
        <p:spPr>
          <a:xfrm>
            <a:off x="512640" y="4680000"/>
            <a:ext cx="6012360" cy="155844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Meiryo UI"/>
                <a:ea typeface="Meiryo UI"/>
              </a:rPr>
              <a:t>下の表の対象設備のうち、以下の２つの要件を満たすもの</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・要件①：一定期間内に販売されたモデル</a:t>
            </a:r>
            <a:endParaRPr b="0" lang="en-US" sz="1800" spc="-1" strike="noStrike">
              <a:solidFill>
                <a:srgbClr val="000000"/>
              </a:solidFill>
              <a:uFill>
                <a:solidFill>
                  <a:srgbClr val="ffffff"/>
                </a:solidFill>
              </a:uFill>
              <a:latin typeface="Arial"/>
            </a:endParaRPr>
          </a:p>
          <a:p>
            <a:pPr>
              <a:lnSpc>
                <a:spcPct val="100000"/>
              </a:lnSpc>
            </a:pPr>
            <a:r>
              <a:rPr b="0" lang="en-US" sz="1050" spc="-1" strike="noStrike">
                <a:solidFill>
                  <a:srgbClr val="000000"/>
                </a:solidFill>
                <a:uFill>
                  <a:solidFill>
                    <a:srgbClr val="ffffff"/>
                  </a:solidFill>
                </a:uFill>
                <a:latin typeface="Meiryo UI"/>
                <a:ea typeface="Meiryo UI"/>
              </a:rPr>
              <a:t>　　　　　　　　　（最新モデルである必要はありません。中古資産は対象外です。）</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・要件②：生産性の向上に資するものの指標</a:t>
            </a:r>
            <a:r>
              <a:rPr b="0" lang="en-US" sz="1050" spc="-1" strike="noStrike">
                <a:solidFill>
                  <a:srgbClr val="000000"/>
                </a:solidFill>
                <a:uFill>
                  <a:solidFill>
                    <a:srgbClr val="ffffff"/>
                  </a:solidFill>
                </a:uFill>
                <a:latin typeface="Meiryo UI"/>
                <a:ea typeface="Meiryo UI"/>
              </a:rPr>
              <a:t>（生産効率、エネルギー効率、精度など）</a:t>
            </a:r>
            <a:r>
              <a:rPr b="0" lang="en-US" sz="1400" spc="-1" strike="noStrike">
                <a:solidFill>
                  <a:srgbClr val="000000"/>
                </a:solidFill>
                <a:uFill>
                  <a:solidFill>
                    <a:srgbClr val="ffffff"/>
                  </a:solidFill>
                </a:uFill>
                <a:latin typeface="Meiryo UI"/>
                <a:ea typeface="Meiryo UI"/>
              </a:rPr>
              <a:t>が</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Meiryo UI"/>
                <a:ea typeface="Meiryo UI"/>
              </a:rPr>
              <a:t>　　　　　　　　旧モデルと比較して年平均１％以上向上している設備</a:t>
            </a:r>
            <a:endParaRPr b="0" lang="en-US" sz="1800" spc="-1" strike="noStrike">
              <a:solidFill>
                <a:srgbClr val="000000"/>
              </a:solidFill>
              <a:uFill>
                <a:solidFill>
                  <a:srgbClr val="ffffff"/>
                </a:solidFill>
              </a:uFill>
              <a:latin typeface="Arial"/>
            </a:endParaRPr>
          </a:p>
        </p:txBody>
      </p:sp>
      <p:sp>
        <p:nvSpPr>
          <p:cNvPr id="237" name="CustomShape 13"/>
          <p:cNvSpPr/>
          <p:nvPr/>
        </p:nvSpPr>
        <p:spPr>
          <a:xfrm>
            <a:off x="368640" y="8387280"/>
            <a:ext cx="6077160" cy="569880"/>
          </a:xfrm>
          <a:prstGeom prst="rect">
            <a:avLst/>
          </a:prstGeom>
          <a:noFill/>
          <a:ln>
            <a:noFill/>
          </a:ln>
        </p:spPr>
        <p:style>
          <a:lnRef idx="0"/>
          <a:fillRef idx="0"/>
          <a:effectRef idx="0"/>
          <a:fontRef idx="minor"/>
        </p:style>
        <p:txBody>
          <a:bodyPr lIns="90000" rIns="90000" tIns="45000" bIns="45000"/>
          <a:p>
            <a:pPr>
              <a:lnSpc>
                <a:spcPct val="100000"/>
              </a:lnSpc>
            </a:pPr>
            <a:r>
              <a:rPr b="0" lang="en-US" sz="1050" spc="-1" strike="noStrike">
                <a:solidFill>
                  <a:srgbClr val="000000"/>
                </a:solidFill>
                <a:uFill>
                  <a:solidFill>
                    <a:srgbClr val="ffffff"/>
                  </a:solidFill>
                </a:uFill>
                <a:latin typeface="Meiryo UI"/>
                <a:ea typeface="Meiryo UI"/>
              </a:rPr>
              <a:t>※</a:t>
            </a:r>
            <a:r>
              <a:rPr b="0" lang="en-US" sz="1050" spc="-1" strike="noStrike">
                <a:solidFill>
                  <a:srgbClr val="000000"/>
                </a:solidFill>
                <a:uFill>
                  <a:solidFill>
                    <a:srgbClr val="ffffff"/>
                  </a:solidFill>
                </a:uFill>
                <a:latin typeface="Meiryo UI"/>
                <a:ea typeface="Meiryo UI"/>
              </a:rPr>
              <a:t>１　償却資産として課税されるものに限る。</a:t>
            </a:r>
            <a:endParaRPr b="0" lang="en-US" sz="1800" spc="-1" strike="noStrike">
              <a:solidFill>
                <a:srgbClr val="000000"/>
              </a:solidFill>
              <a:uFill>
                <a:solidFill>
                  <a:srgbClr val="ffffff"/>
                </a:solidFill>
              </a:uFill>
              <a:latin typeface="Arial"/>
            </a:endParaRPr>
          </a:p>
          <a:p>
            <a:pPr marL="361800" indent="-361440">
              <a:lnSpc>
                <a:spcPct val="100000"/>
              </a:lnSpc>
            </a:pPr>
            <a:r>
              <a:rPr b="0" lang="en-US" sz="1050" spc="-1" strike="noStrike">
                <a:solidFill>
                  <a:srgbClr val="000000"/>
                </a:solidFill>
                <a:uFill>
                  <a:solidFill>
                    <a:srgbClr val="ffffff"/>
                  </a:solidFill>
                </a:uFill>
                <a:latin typeface="Meiryo UI"/>
                <a:ea typeface="Meiryo UI"/>
              </a:rPr>
              <a:t>※</a:t>
            </a:r>
            <a:r>
              <a:rPr b="0" lang="en-US" sz="1050" spc="-1" strike="noStrike">
                <a:solidFill>
                  <a:srgbClr val="000000"/>
                </a:solidFill>
                <a:uFill>
                  <a:solidFill>
                    <a:srgbClr val="ffffff"/>
                  </a:solidFill>
                </a:uFill>
                <a:latin typeface="Meiryo UI"/>
                <a:ea typeface="Meiryo UI"/>
              </a:rPr>
              <a:t>２　上記表はあくまで対象となり得る対象設備のリストになります。市区町村が策定する「導入促進基本計画」によっては、対象が異なる場合がございますので、ご注意ください。</a:t>
            </a:r>
            <a:endParaRPr b="0" lang="en-US" sz="1800" spc="-1" strike="noStrike">
              <a:solidFill>
                <a:srgbClr val="000000"/>
              </a:solidFill>
              <a:uFill>
                <a:solidFill>
                  <a:srgbClr val="ffffff"/>
                </a:solidFill>
              </a:uFill>
              <a:latin typeface="Arial"/>
            </a:endParaRPr>
          </a:p>
        </p:txBody>
      </p:sp>
      <p:sp>
        <p:nvSpPr>
          <p:cNvPr id="238" name="CustomShape 14"/>
          <p:cNvSpPr/>
          <p:nvPr/>
        </p:nvSpPr>
        <p:spPr>
          <a:xfrm>
            <a:off x="488160" y="1907640"/>
            <a:ext cx="2364120" cy="287640"/>
          </a:xfrm>
          <a:prstGeom prst="roundRect">
            <a:avLst>
              <a:gd name="adj" fmla="val 16667"/>
            </a:avLst>
          </a:prstGeom>
          <a:solidFill>
            <a:srgbClr val="f2f2f2"/>
          </a:solidFill>
          <a:ln w="12600">
            <a:solidFill>
              <a:srgbClr val="000000"/>
            </a:solidFill>
            <a:miter/>
          </a:ln>
        </p:spPr>
        <p:style>
          <a:lnRef idx="0"/>
          <a:fillRef idx="0"/>
          <a:effectRef idx="0"/>
          <a:fontRef idx="minor"/>
        </p:style>
        <p:txBody>
          <a:bodyPr lIns="90000" rIns="90000" tIns="45000" bIns="45000" anchor="ctr"/>
          <a:p>
            <a:pPr algn="ctr">
              <a:lnSpc>
                <a:spcPct val="100000"/>
              </a:lnSpc>
            </a:pPr>
            <a:r>
              <a:rPr b="0" lang="en-US" sz="1600" spc="-1" strike="noStrike">
                <a:solidFill>
                  <a:srgbClr val="000000"/>
                </a:solidFill>
                <a:uFill>
                  <a:solidFill>
                    <a:srgbClr val="ffffff"/>
                  </a:solidFill>
                </a:uFill>
                <a:latin typeface="Meiryo UI"/>
                <a:ea typeface="Meiryo UI"/>
              </a:rPr>
              <a:t>① </a:t>
            </a:r>
            <a:r>
              <a:rPr b="0" lang="en-US" sz="1600" spc="-1" strike="noStrike">
                <a:solidFill>
                  <a:srgbClr val="000000"/>
                </a:solidFill>
                <a:uFill>
                  <a:solidFill>
                    <a:srgbClr val="ffffff"/>
                  </a:solidFill>
                </a:uFill>
                <a:latin typeface="Meiryo UI"/>
                <a:ea typeface="Meiryo UI"/>
              </a:rPr>
              <a:t>中小事業者等とは？</a:t>
            </a:r>
            <a:endParaRPr b="0" lang="en-US" sz="1800" spc="-1" strike="noStrike">
              <a:solidFill>
                <a:srgbClr val="000000"/>
              </a:solidFill>
              <a:uFill>
                <a:solidFill>
                  <a:srgbClr val="ffffff"/>
                </a:solidFill>
              </a:uFill>
              <a:latin typeface="Arial"/>
            </a:endParaRPr>
          </a:p>
        </p:txBody>
      </p:sp>
      <p:sp>
        <p:nvSpPr>
          <p:cNvPr id="239" name="CustomShape 15"/>
          <p:cNvSpPr/>
          <p:nvPr/>
        </p:nvSpPr>
        <p:spPr>
          <a:xfrm>
            <a:off x="322560" y="2195640"/>
            <a:ext cx="5950440" cy="1581120"/>
          </a:xfrm>
          <a:prstGeom prst="rect">
            <a:avLst/>
          </a:prstGeom>
          <a:noFill/>
          <a:ln>
            <a:noFill/>
          </a:ln>
        </p:spPr>
        <p:style>
          <a:lnRef idx="0"/>
          <a:fillRef idx="0"/>
          <a:effectRef idx="0"/>
          <a:fontRef idx="minor"/>
        </p:style>
        <p:txBody>
          <a:bodyPr lIns="90000" rIns="90000" tIns="45000" bIns="45000"/>
          <a:p>
            <a:pPr>
              <a:lnSpc>
                <a:spcPct val="100000"/>
              </a:lnSpc>
            </a:pPr>
            <a:r>
              <a:rPr b="0" lang="en-US" sz="1200" spc="-1" strike="noStrike">
                <a:solidFill>
                  <a:srgbClr val="000000"/>
                </a:solidFill>
                <a:uFill>
                  <a:solidFill>
                    <a:srgbClr val="ffffff"/>
                  </a:solidFill>
                </a:uFill>
                <a:latin typeface="Meiryo UI"/>
                <a:ea typeface="Meiryo UI"/>
              </a:rPr>
              <a:t>・資本金もしくは出資金の額が１億円以下の法人</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・資本金もしくは出資金を有しない法人のうち常時使用する従業員数が</a:t>
            </a:r>
            <a:r>
              <a:rPr b="0" lang="en-US" sz="1200" spc="-1" strike="noStrike">
                <a:solidFill>
                  <a:srgbClr val="000000"/>
                </a:solidFill>
                <a:uFill>
                  <a:solidFill>
                    <a:srgbClr val="ffffff"/>
                  </a:solidFill>
                </a:uFill>
                <a:latin typeface="Meiryo UI"/>
                <a:ea typeface="Meiryo UI"/>
              </a:rPr>
              <a:t>1,000</a:t>
            </a:r>
            <a:r>
              <a:rPr b="0" lang="en-US" sz="1200" spc="-1" strike="noStrike">
                <a:solidFill>
                  <a:srgbClr val="000000"/>
                </a:solidFill>
                <a:uFill>
                  <a:solidFill>
                    <a:srgbClr val="ffffff"/>
                  </a:solidFill>
                </a:uFill>
                <a:latin typeface="Meiryo UI"/>
                <a:ea typeface="Meiryo UI"/>
              </a:rPr>
              <a:t>人以下の法人</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・常時使用する従業員数が</a:t>
            </a:r>
            <a:r>
              <a:rPr b="0" lang="en-US" sz="1200" spc="-1" strike="noStrike">
                <a:solidFill>
                  <a:srgbClr val="000000"/>
                </a:solidFill>
                <a:uFill>
                  <a:solidFill>
                    <a:srgbClr val="ffffff"/>
                  </a:solidFill>
                </a:uFill>
                <a:latin typeface="Meiryo UI"/>
                <a:ea typeface="Meiryo UI"/>
              </a:rPr>
              <a:t>1,000</a:t>
            </a:r>
            <a:r>
              <a:rPr b="0" lang="en-US" sz="1200" spc="-1" strike="noStrike">
                <a:solidFill>
                  <a:srgbClr val="000000"/>
                </a:solidFill>
                <a:uFill>
                  <a:solidFill>
                    <a:srgbClr val="ffffff"/>
                  </a:solidFill>
                </a:uFill>
                <a:latin typeface="Meiryo UI"/>
                <a:ea typeface="Meiryo UI"/>
              </a:rPr>
              <a:t>人以下の個人</a:t>
            </a:r>
            <a:endParaRPr b="0" lang="en-US" sz="1800" spc="-1" strike="noStrike">
              <a:solidFill>
                <a:srgbClr val="000000"/>
              </a:solidFill>
              <a:uFill>
                <a:solidFill>
                  <a:srgbClr val="ffffff"/>
                </a:solidFill>
              </a:uFill>
              <a:latin typeface="Arial"/>
            </a:endParaRPr>
          </a:p>
          <a:p>
            <a:pPr>
              <a:lnSpc>
                <a:spcPct val="100000"/>
              </a:lnSpc>
            </a:pPr>
            <a:r>
              <a:rPr b="0" lang="en-US" sz="1000" spc="-1" strike="noStrike">
                <a:solidFill>
                  <a:srgbClr val="000000"/>
                </a:solidFill>
                <a:uFill>
                  <a:solidFill>
                    <a:srgbClr val="ffffff"/>
                  </a:solidFill>
                </a:uFill>
                <a:latin typeface="Meiryo UI"/>
                <a:ea typeface="Meiryo UI"/>
              </a:rPr>
              <a:t>　ただし、次の法人は、たとえ資本金が１億円以下でも中小企業者とはなりません。</a:t>
            </a:r>
            <a:endParaRPr b="0" lang="en-US" sz="1800" spc="-1" strike="noStrike">
              <a:solidFill>
                <a:srgbClr val="000000"/>
              </a:solidFill>
              <a:uFill>
                <a:solidFill>
                  <a:srgbClr val="ffffff"/>
                </a:solidFill>
              </a:uFill>
              <a:latin typeface="Arial"/>
            </a:endParaRPr>
          </a:p>
          <a:p>
            <a:pPr>
              <a:lnSpc>
                <a:spcPct val="100000"/>
              </a:lnSpc>
            </a:pPr>
            <a:r>
              <a:rPr b="0" lang="en-US" sz="1000" spc="-1" strike="noStrike">
                <a:solidFill>
                  <a:srgbClr val="000000"/>
                </a:solidFill>
                <a:uFill>
                  <a:solidFill>
                    <a:srgbClr val="ffffff"/>
                  </a:solidFill>
                </a:uFill>
                <a:latin typeface="Meiryo UI"/>
                <a:ea typeface="Meiryo UI"/>
              </a:rPr>
              <a:t>　　①同一の大規模法人（資本金もしくは出資金の額が１億円超の法人又は資本金もしくは出資金を有しない</a:t>
            </a:r>
            <a:endParaRPr b="0" lang="en-US" sz="1800" spc="-1" strike="noStrike">
              <a:solidFill>
                <a:srgbClr val="000000"/>
              </a:solidFill>
              <a:uFill>
                <a:solidFill>
                  <a:srgbClr val="ffffff"/>
                </a:solidFill>
              </a:uFill>
              <a:latin typeface="Arial"/>
            </a:endParaRPr>
          </a:p>
          <a:p>
            <a:pPr>
              <a:lnSpc>
                <a:spcPct val="100000"/>
              </a:lnSpc>
            </a:pPr>
            <a:r>
              <a:rPr b="0" lang="en-US" sz="1000" spc="-1" strike="noStrike">
                <a:solidFill>
                  <a:srgbClr val="000000"/>
                </a:solidFill>
                <a:uFill>
                  <a:solidFill>
                    <a:srgbClr val="ffffff"/>
                  </a:solidFill>
                </a:uFill>
                <a:latin typeface="Meiryo UI"/>
                <a:ea typeface="Meiryo UI"/>
              </a:rPr>
              <a:t>　　　法人のうち常時使用する従業員数が</a:t>
            </a:r>
            <a:r>
              <a:rPr b="0" lang="en-US" sz="1000" spc="-1" strike="noStrike">
                <a:solidFill>
                  <a:srgbClr val="000000"/>
                </a:solidFill>
                <a:uFill>
                  <a:solidFill>
                    <a:srgbClr val="ffffff"/>
                  </a:solidFill>
                </a:uFill>
                <a:latin typeface="Meiryo UI"/>
                <a:ea typeface="Meiryo UI"/>
              </a:rPr>
              <a:t>1,000</a:t>
            </a:r>
            <a:r>
              <a:rPr b="0" lang="en-US" sz="1000" spc="-1" strike="noStrike">
                <a:solidFill>
                  <a:srgbClr val="000000"/>
                </a:solidFill>
                <a:uFill>
                  <a:solidFill>
                    <a:srgbClr val="ffffff"/>
                  </a:solidFill>
                </a:uFill>
                <a:latin typeface="Meiryo UI"/>
                <a:ea typeface="Meiryo UI"/>
              </a:rPr>
              <a:t>人超の法人）から</a:t>
            </a:r>
            <a:r>
              <a:rPr b="0" lang="en-US" sz="1000" spc="-1" strike="noStrike">
                <a:solidFill>
                  <a:srgbClr val="000000"/>
                </a:solidFill>
                <a:uFill>
                  <a:solidFill>
                    <a:srgbClr val="ffffff"/>
                  </a:solidFill>
                </a:uFill>
                <a:latin typeface="Meiryo UI"/>
                <a:ea typeface="Meiryo UI"/>
              </a:rPr>
              <a:t>2</a:t>
            </a:r>
            <a:r>
              <a:rPr b="0" lang="en-US" sz="1000" spc="-1" strike="noStrike">
                <a:solidFill>
                  <a:srgbClr val="000000"/>
                </a:solidFill>
                <a:uFill>
                  <a:solidFill>
                    <a:srgbClr val="ffffff"/>
                  </a:solidFill>
                </a:uFill>
                <a:latin typeface="Meiryo UI"/>
                <a:ea typeface="Meiryo UI"/>
              </a:rPr>
              <a:t>分の</a:t>
            </a:r>
            <a:r>
              <a:rPr b="0" lang="en-US" sz="1000" spc="-1" strike="noStrike">
                <a:solidFill>
                  <a:srgbClr val="000000"/>
                </a:solidFill>
                <a:uFill>
                  <a:solidFill>
                    <a:srgbClr val="ffffff"/>
                  </a:solidFill>
                </a:uFill>
                <a:latin typeface="Meiryo UI"/>
                <a:ea typeface="Meiryo UI"/>
              </a:rPr>
              <a:t>1</a:t>
            </a:r>
            <a:r>
              <a:rPr b="0" lang="en-US" sz="1000" spc="-1" strike="noStrike">
                <a:solidFill>
                  <a:srgbClr val="000000"/>
                </a:solidFill>
                <a:uFill>
                  <a:solidFill>
                    <a:srgbClr val="ffffff"/>
                  </a:solidFill>
                </a:uFill>
                <a:latin typeface="Meiryo UI"/>
                <a:ea typeface="Meiryo UI"/>
              </a:rPr>
              <a:t>以上の出資を受ける法人</a:t>
            </a:r>
            <a:endParaRPr b="0" lang="en-US" sz="1800" spc="-1" strike="noStrike">
              <a:solidFill>
                <a:srgbClr val="000000"/>
              </a:solidFill>
              <a:uFill>
                <a:solidFill>
                  <a:srgbClr val="ffffff"/>
                </a:solidFill>
              </a:uFill>
              <a:latin typeface="Arial"/>
            </a:endParaRPr>
          </a:p>
          <a:p>
            <a:pPr>
              <a:lnSpc>
                <a:spcPct val="100000"/>
              </a:lnSpc>
            </a:pPr>
            <a:r>
              <a:rPr b="0" lang="en-US" sz="1000" spc="-1" strike="noStrike">
                <a:solidFill>
                  <a:srgbClr val="000000"/>
                </a:solidFill>
                <a:uFill>
                  <a:solidFill>
                    <a:srgbClr val="ffffff"/>
                  </a:solidFill>
                </a:uFill>
                <a:latin typeface="Meiryo UI"/>
                <a:ea typeface="Meiryo UI"/>
              </a:rPr>
              <a:t>　　②２以上の大規模法人から</a:t>
            </a:r>
            <a:r>
              <a:rPr b="0" lang="en-US" sz="1000" spc="-1" strike="noStrike">
                <a:solidFill>
                  <a:srgbClr val="000000"/>
                </a:solidFill>
                <a:uFill>
                  <a:solidFill>
                    <a:srgbClr val="ffffff"/>
                  </a:solidFill>
                </a:uFill>
                <a:latin typeface="Meiryo UI"/>
                <a:ea typeface="Meiryo UI"/>
              </a:rPr>
              <a:t>3</a:t>
            </a:r>
            <a:r>
              <a:rPr b="0" lang="en-US" sz="1000" spc="-1" strike="noStrike">
                <a:solidFill>
                  <a:srgbClr val="000000"/>
                </a:solidFill>
                <a:uFill>
                  <a:solidFill>
                    <a:srgbClr val="ffffff"/>
                  </a:solidFill>
                </a:uFill>
                <a:latin typeface="Meiryo UI"/>
                <a:ea typeface="Meiryo UI"/>
              </a:rPr>
              <a:t>分の</a:t>
            </a:r>
            <a:r>
              <a:rPr b="0" lang="en-US" sz="1000" spc="-1" strike="noStrike">
                <a:solidFill>
                  <a:srgbClr val="000000"/>
                </a:solidFill>
                <a:uFill>
                  <a:solidFill>
                    <a:srgbClr val="ffffff"/>
                  </a:solidFill>
                </a:uFill>
                <a:latin typeface="Meiryo UI"/>
                <a:ea typeface="Meiryo UI"/>
              </a:rPr>
              <a:t>2</a:t>
            </a:r>
            <a:r>
              <a:rPr b="0" lang="en-US" sz="1000" spc="-1" strike="noStrike">
                <a:solidFill>
                  <a:srgbClr val="000000"/>
                </a:solidFill>
                <a:uFill>
                  <a:solidFill>
                    <a:srgbClr val="ffffff"/>
                  </a:solidFill>
                </a:uFill>
                <a:latin typeface="Meiryo UI"/>
                <a:ea typeface="Meiryo UI"/>
              </a:rPr>
              <a:t>以上の出資を受ける法人</a:t>
            </a:r>
            <a:endParaRPr b="0" lang="en-US" sz="1800" spc="-1" strike="noStrike">
              <a:solidFill>
                <a:srgbClr val="000000"/>
              </a:solidFill>
              <a:uFill>
                <a:solidFill>
                  <a:srgbClr val="ffffff"/>
                </a:solidFill>
              </a:uFill>
              <a:latin typeface="Arial"/>
            </a:endParaRPr>
          </a:p>
        </p:txBody>
      </p:sp>
      <p:sp>
        <p:nvSpPr>
          <p:cNvPr id="240" name="CustomShape 16"/>
          <p:cNvSpPr/>
          <p:nvPr/>
        </p:nvSpPr>
        <p:spPr>
          <a:xfrm>
            <a:off x="739440" y="5977440"/>
            <a:ext cx="5605560" cy="425160"/>
          </a:xfrm>
          <a:prstGeom prst="rect">
            <a:avLst/>
          </a:prstGeom>
          <a:noFill/>
          <a:ln>
            <a:noFill/>
          </a:ln>
        </p:spPr>
        <p:style>
          <a:lnRef idx="0"/>
          <a:fillRef idx="0"/>
          <a:effectRef idx="0"/>
          <a:fontRef idx="minor"/>
        </p:style>
        <p:txBody>
          <a:bodyPr lIns="90000" rIns="90000" tIns="45000" bIns="45000"/>
          <a:p>
            <a:pPr>
              <a:lnSpc>
                <a:spcPct val="100000"/>
              </a:lnSpc>
            </a:pPr>
            <a:r>
              <a:rPr b="0" lang="en-US" sz="1100" spc="-1" strike="noStrike">
                <a:solidFill>
                  <a:srgbClr val="ff0000"/>
                </a:solidFill>
                <a:uFill>
                  <a:solidFill>
                    <a:srgbClr val="ffffff"/>
                  </a:solidFill>
                </a:uFill>
                <a:latin typeface="Meiryo UI"/>
                <a:ea typeface="Meiryo UI"/>
              </a:rPr>
              <a:t>※</a:t>
            </a:r>
            <a:r>
              <a:rPr b="0" lang="en-US" sz="1100" spc="-1" strike="noStrike">
                <a:solidFill>
                  <a:srgbClr val="ff0000"/>
                </a:solidFill>
                <a:uFill>
                  <a:solidFill>
                    <a:srgbClr val="ffffff"/>
                  </a:solidFill>
                </a:uFill>
                <a:latin typeface="Meiryo UI"/>
                <a:ea typeface="Meiryo UI"/>
              </a:rPr>
              <a:t>要件①、②について、工業会等から証明書を取得する必要があります。</a:t>
            </a: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ff0000"/>
                </a:solidFill>
                <a:uFill>
                  <a:solidFill>
                    <a:srgbClr val="ffffff"/>
                  </a:solidFill>
                </a:uFill>
                <a:latin typeface="Meiryo UI"/>
                <a:ea typeface="Meiryo UI"/>
              </a:rPr>
              <a:t>　証明書取得から税制の適用を受けるまでの流れについてはＰ．６を参照。</a:t>
            </a:r>
            <a:endParaRPr b="0" lang="en-US" sz="1800" spc="-1" strike="noStrike">
              <a:solidFill>
                <a:srgbClr val="000000"/>
              </a:solidFill>
              <a:uFill>
                <a:solidFill>
                  <a:srgbClr val="ffffff"/>
                </a:solidFill>
              </a:uFill>
              <a:latin typeface="Arial"/>
            </a:endParaRPr>
          </a:p>
        </p:txBody>
      </p:sp>
      <p:sp>
        <p:nvSpPr>
          <p:cNvPr id="241" name="CustomShape 17"/>
          <p:cNvSpPr/>
          <p:nvPr/>
        </p:nvSpPr>
        <p:spPr>
          <a:xfrm>
            <a:off x="368640" y="6399000"/>
            <a:ext cx="1884960" cy="287640"/>
          </a:xfrm>
          <a:prstGeom prst="roundRect">
            <a:avLst>
              <a:gd name="adj" fmla="val 16667"/>
            </a:avLst>
          </a:prstGeom>
          <a:noFill/>
          <a:ln w="12600">
            <a:noFill/>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＜対象設備＞</a:t>
            </a:r>
            <a:endParaRPr b="0" lang="en-US" sz="1800" spc="-1" strike="noStrike">
              <a:solidFill>
                <a:srgbClr val="000000"/>
              </a:solidFill>
              <a:uFill>
                <a:solidFill>
                  <a:srgbClr val="ffffff"/>
                </a:solidFill>
              </a:uFill>
              <a:latin typeface="Arial"/>
            </a:endParaRPr>
          </a:p>
        </p:txBody>
      </p:sp>
      <p:graphicFrame>
        <p:nvGraphicFramePr>
          <p:cNvPr id="242" name="Table 18"/>
          <p:cNvGraphicFramePr/>
          <p:nvPr/>
        </p:nvGraphicFramePr>
        <p:xfrm>
          <a:off x="394560" y="6687000"/>
          <a:ext cx="6012000" cy="1918800"/>
        </p:xfrm>
        <a:graphic>
          <a:graphicData uri="http://schemas.openxmlformats.org/drawingml/2006/table">
            <a:tbl>
              <a:tblPr/>
              <a:tblGrid>
                <a:gridCol w="1738080"/>
                <a:gridCol w="1692000"/>
                <a:gridCol w="1440000"/>
                <a:gridCol w="1142280"/>
              </a:tblGrid>
              <a:tr h="639360">
                <a:tc>
                  <a:txBody>
                    <a:bodyPr anchor="ctr"/>
                    <a:p>
                      <a:pPr algn="ctr">
                        <a:lnSpc>
                          <a:spcPct val="100000"/>
                        </a:lnSpc>
                      </a:pPr>
                      <a:r>
                        <a:rPr b="1" lang="en-US" sz="1200" spc="-1" strike="noStrike">
                          <a:solidFill>
                            <a:srgbClr val="ffffff"/>
                          </a:solidFill>
                          <a:uFill>
                            <a:solidFill>
                              <a:srgbClr val="ffffff"/>
                            </a:solidFill>
                          </a:uFill>
                          <a:latin typeface="Meiryo UI"/>
                          <a:ea typeface="Meiryo UI"/>
                        </a:rPr>
                        <a:t>設備の種類</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ed7d31"/>
                    </a:solidFill>
                  </a:tcPr>
                </a:tc>
                <a:tc>
                  <a:txBody>
                    <a:bodyPr anchor="ctr"/>
                    <a:p>
                      <a:pPr algn="ctr">
                        <a:lnSpc>
                          <a:spcPct val="100000"/>
                        </a:lnSpc>
                      </a:pPr>
                      <a:r>
                        <a:rPr b="1" lang="en-US" sz="1200" spc="-1" strike="noStrike">
                          <a:solidFill>
                            <a:srgbClr val="ffffff"/>
                          </a:solidFill>
                          <a:uFill>
                            <a:solidFill>
                              <a:srgbClr val="ffffff"/>
                            </a:solidFill>
                          </a:uFill>
                          <a:latin typeface="Meiryo UI"/>
                          <a:ea typeface="Meiryo UI"/>
                        </a:rPr>
                        <a:t>用途又は細目</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ed7d31"/>
                    </a:solidFill>
                  </a:tcPr>
                </a:tc>
                <a:tc>
                  <a:txBody>
                    <a:bodyPr anchor="ctr"/>
                    <a:p>
                      <a:pPr algn="ctr">
                        <a:lnSpc>
                          <a:spcPct val="100000"/>
                        </a:lnSpc>
                      </a:pPr>
                      <a:r>
                        <a:rPr b="1" lang="en-US" sz="1200" spc="-1" strike="noStrike">
                          <a:solidFill>
                            <a:srgbClr val="ffffff"/>
                          </a:solidFill>
                          <a:uFill>
                            <a:solidFill>
                              <a:srgbClr val="ffffff"/>
                            </a:solidFill>
                          </a:uFill>
                          <a:latin typeface="Meiryo UI"/>
                          <a:ea typeface="Meiryo UI"/>
                        </a:rPr>
                        <a:t>最低価額</a:t>
                      </a:r>
                      <a:endParaRPr b="0" lang="en-US" sz="1800" spc="-1" strike="noStrike">
                        <a:solidFill>
                          <a:srgbClr val="000000"/>
                        </a:solidFill>
                        <a:uFill>
                          <a:solidFill>
                            <a:srgbClr val="ffffff"/>
                          </a:solidFill>
                        </a:uFill>
                        <a:latin typeface="Arial"/>
                      </a:endParaRPr>
                    </a:p>
                    <a:p>
                      <a:pPr algn="ctr">
                        <a:lnSpc>
                          <a:spcPct val="100000"/>
                        </a:lnSpc>
                      </a:pPr>
                      <a:r>
                        <a:rPr b="1" lang="en-US" sz="1200" spc="-1" strike="noStrike">
                          <a:solidFill>
                            <a:srgbClr val="ffffff"/>
                          </a:solidFill>
                          <a:uFill>
                            <a:solidFill>
                              <a:srgbClr val="ffffff"/>
                            </a:solidFill>
                          </a:uFill>
                          <a:latin typeface="Meiryo UI"/>
                          <a:ea typeface="Meiryo UI"/>
                        </a:rPr>
                        <a:t>１台１基又は</a:t>
                      </a:r>
                      <a:endParaRPr b="0" lang="en-US" sz="1800" spc="-1" strike="noStrike">
                        <a:solidFill>
                          <a:srgbClr val="000000"/>
                        </a:solidFill>
                        <a:uFill>
                          <a:solidFill>
                            <a:srgbClr val="ffffff"/>
                          </a:solidFill>
                        </a:uFill>
                        <a:latin typeface="Arial"/>
                      </a:endParaRPr>
                    </a:p>
                    <a:p>
                      <a:pPr algn="ctr">
                        <a:lnSpc>
                          <a:spcPct val="100000"/>
                        </a:lnSpc>
                      </a:pPr>
                      <a:r>
                        <a:rPr b="1" lang="en-US" sz="1200" spc="-1" strike="noStrike">
                          <a:solidFill>
                            <a:srgbClr val="ffffff"/>
                          </a:solidFill>
                          <a:uFill>
                            <a:solidFill>
                              <a:srgbClr val="ffffff"/>
                            </a:solidFill>
                          </a:uFill>
                          <a:latin typeface="Meiryo UI"/>
                          <a:ea typeface="Meiryo UI"/>
                        </a:rPr>
                        <a:t>一の取得価額</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ed7d31"/>
                    </a:solidFill>
                  </a:tcPr>
                </a:tc>
                <a:tc>
                  <a:txBody>
                    <a:bodyPr anchor="ctr"/>
                    <a:p>
                      <a:pPr algn="ctr">
                        <a:lnSpc>
                          <a:spcPct val="100000"/>
                        </a:lnSpc>
                      </a:pPr>
                      <a:r>
                        <a:rPr b="1" lang="en-US" sz="1200" spc="-1" strike="noStrike">
                          <a:solidFill>
                            <a:srgbClr val="ffffff"/>
                          </a:solidFill>
                          <a:uFill>
                            <a:solidFill>
                              <a:srgbClr val="ffffff"/>
                            </a:solidFill>
                          </a:uFill>
                          <a:latin typeface="Meiryo UI"/>
                          <a:ea typeface="Meiryo UI"/>
                        </a:rPr>
                        <a:t>販売開始時期</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ed7d31"/>
                    </a:solidFill>
                  </a:tcPr>
                </a:tc>
              </a:tr>
              <a:tr h="274320">
                <a:tc>
                  <a:txBody>
                    <a:bodyPr anchor="ctr"/>
                    <a:p>
                      <a:pPr algn="ctr">
                        <a:lnSpc>
                          <a:spcPct val="100000"/>
                        </a:lnSpc>
                      </a:pPr>
                      <a:r>
                        <a:rPr b="0" lang="en-US" sz="1200" spc="-1" strike="noStrike">
                          <a:solidFill>
                            <a:srgbClr val="000000"/>
                          </a:solidFill>
                          <a:uFill>
                            <a:solidFill>
                              <a:srgbClr val="ffffff"/>
                            </a:solidFill>
                          </a:uFill>
                          <a:latin typeface="Meiryo UI"/>
                          <a:ea typeface="Meiryo UI"/>
                        </a:rPr>
                        <a:t>機械装置</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a:txBody>
                    <a:bodyPr anchor="ctr"/>
                    <a:p>
                      <a:pPr algn="ctr">
                        <a:lnSpc>
                          <a:spcPct val="100000"/>
                        </a:lnSpc>
                      </a:pPr>
                      <a:r>
                        <a:rPr b="0" lang="en-US" sz="1200" spc="-1" strike="noStrike">
                          <a:solidFill>
                            <a:srgbClr val="000000"/>
                          </a:solidFill>
                          <a:uFill>
                            <a:solidFill>
                              <a:srgbClr val="ffffff"/>
                            </a:solidFill>
                          </a:uFill>
                          <a:latin typeface="Meiryo UI"/>
                          <a:ea typeface="Meiryo UI"/>
                        </a:rPr>
                        <a:t>全て</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a:txBody>
                    <a:bodyPr anchor="ctr"/>
                    <a:p>
                      <a:pPr algn="ctr">
                        <a:lnSpc>
                          <a:spcPct val="100000"/>
                        </a:lnSpc>
                      </a:pPr>
                      <a:r>
                        <a:rPr b="0" lang="en-US" sz="1200" spc="-1" strike="noStrike">
                          <a:solidFill>
                            <a:srgbClr val="000000"/>
                          </a:solidFill>
                          <a:uFill>
                            <a:solidFill>
                              <a:srgbClr val="ffffff"/>
                            </a:solidFill>
                          </a:uFill>
                          <a:latin typeface="Meiryo UI"/>
                          <a:ea typeface="Meiryo UI"/>
                        </a:rPr>
                        <a:t>１６０万円以上</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a:txBody>
                    <a:bodyPr anchor="ctr"/>
                    <a:p>
                      <a:pPr algn="ctr">
                        <a:lnSpc>
                          <a:spcPct val="100000"/>
                        </a:lnSpc>
                      </a:pPr>
                      <a:r>
                        <a:rPr b="0" lang="en-US" sz="1200" spc="-1" strike="noStrike">
                          <a:solidFill>
                            <a:srgbClr val="000000"/>
                          </a:solidFill>
                          <a:uFill>
                            <a:solidFill>
                              <a:srgbClr val="ffffff"/>
                            </a:solidFill>
                          </a:uFill>
                          <a:latin typeface="Meiryo UI"/>
                          <a:ea typeface="Meiryo UI"/>
                        </a:rPr>
                        <a:t>１０年以内</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r>
              <a:tr h="456840">
                <a:tc>
                  <a:txBody>
                    <a:bodyPr anchor="ctr"/>
                    <a:p>
                      <a:pPr algn="ctr">
                        <a:lnSpc>
                          <a:spcPct val="100000"/>
                        </a:lnSpc>
                      </a:pPr>
                      <a:r>
                        <a:rPr b="0" lang="en-US" sz="1200" spc="-1" strike="noStrike">
                          <a:solidFill>
                            <a:srgbClr val="000000"/>
                          </a:solidFill>
                          <a:uFill>
                            <a:solidFill>
                              <a:srgbClr val="ffffff"/>
                            </a:solidFill>
                          </a:uFill>
                          <a:latin typeface="Meiryo UI"/>
                          <a:ea typeface="Meiryo UI"/>
                        </a:rPr>
                        <a:t>工具</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anchor="ctr"/>
                    <a:p>
                      <a:pPr algn="ctr">
                        <a:lnSpc>
                          <a:spcPct val="100000"/>
                        </a:lnSpc>
                      </a:pPr>
                      <a:r>
                        <a:rPr b="0" lang="en-US" sz="1200" spc="-1" strike="noStrike">
                          <a:solidFill>
                            <a:srgbClr val="000000"/>
                          </a:solidFill>
                          <a:uFill>
                            <a:solidFill>
                              <a:srgbClr val="ffffff"/>
                            </a:solidFill>
                          </a:uFill>
                          <a:latin typeface="Meiryo UI"/>
                          <a:ea typeface="Meiryo UI"/>
                        </a:rPr>
                        <a:t>測定工具及び検査工具</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anchor="ctr"/>
                    <a:p>
                      <a:pPr algn="ctr">
                        <a:lnSpc>
                          <a:spcPct val="100000"/>
                        </a:lnSpc>
                      </a:pPr>
                      <a:r>
                        <a:rPr b="0" lang="en-US" sz="1200" spc="-1" strike="noStrike">
                          <a:solidFill>
                            <a:srgbClr val="000000"/>
                          </a:solidFill>
                          <a:uFill>
                            <a:solidFill>
                              <a:srgbClr val="ffffff"/>
                            </a:solidFill>
                          </a:uFill>
                          <a:latin typeface="Meiryo UI"/>
                          <a:ea typeface="Meiryo UI"/>
                        </a:rPr>
                        <a:t>３０万円以上</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anchor="ctr"/>
                    <a:p>
                      <a:pPr algn="ctr">
                        <a:lnSpc>
                          <a:spcPct val="100000"/>
                        </a:lnSpc>
                      </a:pPr>
                      <a:r>
                        <a:rPr b="0" lang="en-US" sz="1200" spc="-1" strike="noStrike">
                          <a:solidFill>
                            <a:srgbClr val="000000"/>
                          </a:solidFill>
                          <a:uFill>
                            <a:solidFill>
                              <a:srgbClr val="ffffff"/>
                            </a:solidFill>
                          </a:uFill>
                          <a:latin typeface="Meiryo UI"/>
                          <a:ea typeface="Meiryo UI"/>
                        </a:rPr>
                        <a:t>５年以内</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r>
              <a:tr h="274320">
                <a:tc>
                  <a:txBody>
                    <a:bodyPr anchor="ctr"/>
                    <a:p>
                      <a:pPr algn="ctr">
                        <a:lnSpc>
                          <a:spcPct val="100000"/>
                        </a:lnSpc>
                      </a:pPr>
                      <a:r>
                        <a:rPr b="0" lang="en-US" sz="1200" spc="-1" strike="noStrike">
                          <a:solidFill>
                            <a:srgbClr val="000000"/>
                          </a:solidFill>
                          <a:uFill>
                            <a:solidFill>
                              <a:srgbClr val="ffffff"/>
                            </a:solidFill>
                          </a:uFill>
                          <a:latin typeface="Meiryo UI"/>
                          <a:ea typeface="Meiryo UI"/>
                        </a:rPr>
                        <a:t>器具備品</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a:txBody>
                    <a:bodyPr anchor="ctr"/>
                    <a:p>
                      <a:pPr algn="ctr">
                        <a:lnSpc>
                          <a:spcPct val="100000"/>
                        </a:lnSpc>
                      </a:pPr>
                      <a:r>
                        <a:rPr b="0" lang="en-US" sz="1200" spc="-1" strike="noStrike">
                          <a:solidFill>
                            <a:srgbClr val="000000"/>
                          </a:solidFill>
                          <a:uFill>
                            <a:solidFill>
                              <a:srgbClr val="ffffff"/>
                            </a:solidFill>
                          </a:uFill>
                          <a:latin typeface="Meiryo UI"/>
                          <a:ea typeface="Meiryo UI"/>
                        </a:rPr>
                        <a:t>全て</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a:txBody>
                    <a:bodyPr anchor="ctr"/>
                    <a:p>
                      <a:pPr algn="ctr">
                        <a:lnSpc>
                          <a:spcPct val="100000"/>
                        </a:lnSpc>
                      </a:pPr>
                      <a:r>
                        <a:rPr b="0" lang="en-US" sz="1200" spc="-1" strike="noStrike">
                          <a:solidFill>
                            <a:srgbClr val="000000"/>
                          </a:solidFill>
                          <a:uFill>
                            <a:solidFill>
                              <a:srgbClr val="ffffff"/>
                            </a:solidFill>
                          </a:uFill>
                          <a:latin typeface="Meiryo UI"/>
                          <a:ea typeface="Meiryo UI"/>
                        </a:rPr>
                        <a:t>３０万円以上</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a:txBody>
                    <a:bodyPr anchor="ctr"/>
                    <a:p>
                      <a:pPr algn="ctr">
                        <a:lnSpc>
                          <a:spcPct val="100000"/>
                        </a:lnSpc>
                      </a:pPr>
                      <a:r>
                        <a:rPr b="0" lang="en-US" sz="1200" spc="-1" strike="noStrike">
                          <a:solidFill>
                            <a:srgbClr val="000000"/>
                          </a:solidFill>
                          <a:uFill>
                            <a:solidFill>
                              <a:srgbClr val="ffffff"/>
                            </a:solidFill>
                          </a:uFill>
                          <a:latin typeface="Meiryo UI"/>
                          <a:ea typeface="Meiryo UI"/>
                        </a:rPr>
                        <a:t>６年以内</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r>
              <a:tr h="274320">
                <a:tc>
                  <a:txBody>
                    <a:bodyPr anchor="ctr"/>
                    <a:p>
                      <a:pPr algn="ctr">
                        <a:lnSpc>
                          <a:spcPct val="100000"/>
                        </a:lnSpc>
                      </a:pPr>
                      <a:r>
                        <a:rPr b="0" lang="en-US" sz="1200" spc="-1" strike="noStrike">
                          <a:solidFill>
                            <a:srgbClr val="000000"/>
                          </a:solidFill>
                          <a:uFill>
                            <a:solidFill>
                              <a:srgbClr val="ffffff"/>
                            </a:solidFill>
                          </a:uFill>
                          <a:latin typeface="Meiryo UI"/>
                          <a:ea typeface="Meiryo UI"/>
                        </a:rPr>
                        <a:t>建物附属設備（※１）</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anchor="ctr"/>
                    <a:p>
                      <a:pPr algn="ctr">
                        <a:lnSpc>
                          <a:spcPct val="100000"/>
                        </a:lnSpc>
                      </a:pPr>
                      <a:r>
                        <a:rPr b="0" lang="en-US" sz="1200" spc="-1" strike="noStrike">
                          <a:solidFill>
                            <a:srgbClr val="000000"/>
                          </a:solidFill>
                          <a:uFill>
                            <a:solidFill>
                              <a:srgbClr val="ffffff"/>
                            </a:solidFill>
                          </a:uFill>
                          <a:latin typeface="Meiryo UI"/>
                          <a:ea typeface="Meiryo UI"/>
                        </a:rPr>
                        <a:t>全て</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anchor="ctr"/>
                    <a:p>
                      <a:pPr algn="ctr">
                        <a:lnSpc>
                          <a:spcPct val="100000"/>
                        </a:lnSpc>
                      </a:pPr>
                      <a:r>
                        <a:rPr b="0" lang="en-US" sz="1200" spc="-1" strike="noStrike">
                          <a:solidFill>
                            <a:srgbClr val="000000"/>
                          </a:solidFill>
                          <a:uFill>
                            <a:solidFill>
                              <a:srgbClr val="ffffff"/>
                            </a:solidFill>
                          </a:uFill>
                          <a:latin typeface="Meiryo UI"/>
                          <a:ea typeface="Meiryo UI"/>
                        </a:rPr>
                        <a:t>６０万円以上</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anchor="ctr"/>
                    <a:p>
                      <a:pPr algn="ctr">
                        <a:lnSpc>
                          <a:spcPct val="100000"/>
                        </a:lnSpc>
                      </a:pPr>
                      <a:r>
                        <a:rPr b="0" lang="en-US" sz="1200" spc="-1" strike="noStrike">
                          <a:solidFill>
                            <a:srgbClr val="000000"/>
                          </a:solidFill>
                          <a:uFill>
                            <a:solidFill>
                              <a:srgbClr val="ffffff"/>
                            </a:solidFill>
                          </a:uFill>
                          <a:latin typeface="Meiryo UI"/>
                          <a:ea typeface="Meiryo UI"/>
                        </a:rPr>
                        <a:t>１４年以内</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r>
            </a:tbl>
          </a:graphicData>
        </a:graphic>
      </p:graphicFrame>
      <p:sp>
        <p:nvSpPr>
          <p:cNvPr id="243" name="CustomShape 19"/>
          <p:cNvSpPr/>
          <p:nvPr/>
        </p:nvSpPr>
        <p:spPr>
          <a:xfrm>
            <a:off x="4005000" y="6879240"/>
            <a:ext cx="1115640" cy="408960"/>
          </a:xfrm>
          <a:prstGeom prst="bracketPair">
            <a:avLst>
              <a:gd name="adj" fmla="val 16667"/>
            </a:avLst>
          </a:prstGeom>
          <a:noFill/>
          <a:ln w="19080">
            <a:solidFill>
              <a:srgbClr val="ffffff"/>
            </a:solidFill>
            <a:miter/>
          </a:ln>
        </p:spPr>
        <p:style>
          <a:lnRef idx="0"/>
          <a:fillRef idx="0"/>
          <a:effectRef idx="0"/>
          <a:fontRef idx="minor"/>
        </p:style>
      </p:sp>
    </p:spTree>
  </p:cSld>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CustomShape 1"/>
          <p:cNvSpPr/>
          <p:nvPr/>
        </p:nvSpPr>
        <p:spPr>
          <a:xfrm>
            <a:off x="310320" y="351360"/>
            <a:ext cx="6322680" cy="8612640"/>
          </a:xfrm>
          <a:prstGeom prst="rect">
            <a:avLst/>
          </a:prstGeom>
          <a:noFill/>
          <a:ln w="12600">
            <a:noFill/>
          </a:ln>
        </p:spPr>
        <p:style>
          <a:lnRef idx="0"/>
          <a:fillRef idx="0"/>
          <a:effectRef idx="0"/>
          <a:fontRef idx="minor"/>
        </p:style>
        <p:txBody>
          <a:bodyPr lIns="90000" rIns="90000" tIns="45000" bIns="45000"/>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Meiryo UI"/>
                <a:ea typeface="Meiryo UI"/>
              </a:rPr>
              <a:t>　</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ts val="459"/>
              </a:lnSpc>
            </a:pPr>
            <a:endParaRPr b="0" lang="en-US" sz="1800" spc="-1" strike="noStrike">
              <a:solidFill>
                <a:srgbClr val="000000"/>
              </a:solidFill>
              <a:uFill>
                <a:solidFill>
                  <a:srgbClr val="ffffff"/>
                </a:solidFill>
              </a:uFill>
              <a:latin typeface="Arial"/>
            </a:endParaRPr>
          </a:p>
          <a:p>
            <a:pPr>
              <a:lnSpc>
                <a:spcPts val="353"/>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marL="181080">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245" name="CustomShape 2"/>
          <p:cNvSpPr/>
          <p:nvPr/>
        </p:nvSpPr>
        <p:spPr>
          <a:xfrm>
            <a:off x="280800" y="225360"/>
            <a:ext cx="6299640" cy="8737200"/>
          </a:xfrm>
          <a:prstGeom prst="rect">
            <a:avLst/>
          </a:prstGeom>
          <a:noFill/>
          <a:ln w="12600">
            <a:solidFill>
              <a:srgbClr val="000000"/>
            </a:solidFill>
            <a:miter/>
          </a:ln>
        </p:spPr>
        <p:style>
          <a:lnRef idx="0"/>
          <a:fillRef idx="0"/>
          <a:effectRef idx="0"/>
          <a:fontRef idx="minor"/>
        </p:style>
      </p:sp>
      <p:sp>
        <p:nvSpPr>
          <p:cNvPr id="246" name="CustomShape 3"/>
          <p:cNvSpPr/>
          <p:nvPr/>
        </p:nvSpPr>
        <p:spPr>
          <a:xfrm>
            <a:off x="261000" y="107640"/>
            <a:ext cx="6335640" cy="431640"/>
          </a:xfrm>
          <a:prstGeom prst="roundRect">
            <a:avLst>
              <a:gd name="adj" fmla="val 16667"/>
            </a:avLst>
          </a:prstGeom>
          <a:solidFill>
            <a:srgbClr val="ff6600"/>
          </a:solidFill>
          <a:ln>
            <a:noFill/>
          </a:ln>
        </p:spPr>
        <p:style>
          <a:lnRef idx="0"/>
          <a:fillRef idx="0"/>
          <a:effectRef idx="0"/>
          <a:fontRef idx="minor"/>
        </p:style>
        <p:txBody>
          <a:bodyPr anchor="ctr"/>
          <a:p>
            <a:pPr>
              <a:lnSpc>
                <a:spcPct val="100000"/>
              </a:lnSpc>
            </a:pPr>
            <a:r>
              <a:rPr b="1" lang="en-US" sz="1600" spc="-1" strike="noStrike">
                <a:solidFill>
                  <a:srgbClr val="ffffff"/>
                </a:solidFill>
                <a:uFill>
                  <a:solidFill>
                    <a:srgbClr val="ffffff"/>
                  </a:solidFill>
                </a:uFill>
                <a:latin typeface="Meiryo UI"/>
                <a:ea typeface="Meiryo UI"/>
              </a:rPr>
              <a:t>２．税制支援</a:t>
            </a:r>
            <a:endParaRPr b="0" lang="en-US" sz="1800" spc="-1" strike="noStrike">
              <a:solidFill>
                <a:srgbClr val="000000"/>
              </a:solidFill>
              <a:uFill>
                <a:solidFill>
                  <a:srgbClr val="ffffff"/>
                </a:solidFill>
              </a:uFill>
              <a:latin typeface="Arial"/>
            </a:endParaRPr>
          </a:p>
        </p:txBody>
      </p:sp>
      <p:sp>
        <p:nvSpPr>
          <p:cNvPr id="247" name="CustomShape 4"/>
          <p:cNvSpPr/>
          <p:nvPr/>
        </p:nvSpPr>
        <p:spPr>
          <a:xfrm>
            <a:off x="5270400" y="8648640"/>
            <a:ext cx="1599840" cy="486360"/>
          </a:xfrm>
          <a:prstGeom prst="rect">
            <a:avLst/>
          </a:prstGeom>
          <a:noFill/>
          <a:ln>
            <a:noFill/>
          </a:ln>
        </p:spPr>
        <p:style>
          <a:lnRef idx="0"/>
          <a:fillRef idx="0"/>
          <a:effectRef idx="0"/>
          <a:fontRef idx="minor"/>
        </p:style>
        <p:txBody>
          <a:bodyPr anchor="ctr"/>
          <a:p>
            <a:pPr algn="r">
              <a:lnSpc>
                <a:spcPct val="100000"/>
              </a:lnSpc>
            </a:pPr>
            <a:r>
              <a:rPr b="0" lang="en-US" sz="2000" spc="-1" strike="noStrike">
                <a:solidFill>
                  <a:srgbClr val="8b8b8b"/>
                </a:solidFill>
                <a:uFill>
                  <a:solidFill>
                    <a:srgbClr val="ffffff"/>
                  </a:solidFill>
                </a:uFill>
                <a:latin typeface="游ゴシック"/>
              </a:rPr>
              <a:t>6</a:t>
            </a:r>
            <a:endParaRPr b="0" lang="en-US" sz="1800" spc="-1" strike="noStrike">
              <a:solidFill>
                <a:srgbClr val="000000"/>
              </a:solidFill>
              <a:uFill>
                <a:solidFill>
                  <a:srgbClr val="ffffff"/>
                </a:solidFill>
              </a:uFill>
              <a:latin typeface="Arial"/>
            </a:endParaRPr>
          </a:p>
        </p:txBody>
      </p:sp>
      <p:sp>
        <p:nvSpPr>
          <p:cNvPr id="248" name="CustomShape 5"/>
          <p:cNvSpPr/>
          <p:nvPr/>
        </p:nvSpPr>
        <p:spPr>
          <a:xfrm>
            <a:off x="277200" y="558720"/>
            <a:ext cx="6303240" cy="393480"/>
          </a:xfrm>
          <a:prstGeom prst="roundRect">
            <a:avLst>
              <a:gd name="adj" fmla="val 16667"/>
            </a:avLst>
          </a:prstGeom>
          <a:solidFill>
            <a:srgbClr val="f2f2f2"/>
          </a:solidFill>
          <a:ln w="12600">
            <a:solidFill>
              <a:srgbClr val="000000"/>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a:t>
            </a:r>
            <a:r>
              <a:rPr b="0" lang="en-US" sz="1600" spc="-1" strike="noStrike">
                <a:solidFill>
                  <a:srgbClr val="000000"/>
                </a:solidFill>
                <a:uFill>
                  <a:solidFill>
                    <a:srgbClr val="ffffff"/>
                  </a:solidFill>
                </a:uFill>
                <a:latin typeface="Meiryo UI"/>
                <a:ea typeface="Meiryo UI"/>
              </a:rPr>
              <a:t>2</a:t>
            </a:r>
            <a:r>
              <a:rPr b="0" lang="en-US" sz="1600" spc="-1" strike="noStrike">
                <a:solidFill>
                  <a:srgbClr val="000000"/>
                </a:solidFill>
                <a:uFill>
                  <a:solidFill>
                    <a:srgbClr val="ffffff"/>
                  </a:solidFill>
                </a:uFill>
                <a:latin typeface="Meiryo UI"/>
                <a:ea typeface="Meiryo UI"/>
              </a:rPr>
              <a:t>）適用手続き</a:t>
            </a:r>
            <a:endParaRPr b="0" lang="en-US" sz="1800" spc="-1" strike="noStrike">
              <a:solidFill>
                <a:srgbClr val="000000"/>
              </a:solidFill>
              <a:uFill>
                <a:solidFill>
                  <a:srgbClr val="ffffff"/>
                </a:solidFill>
              </a:uFill>
              <a:latin typeface="Arial"/>
            </a:endParaRPr>
          </a:p>
        </p:txBody>
      </p:sp>
      <p:sp>
        <p:nvSpPr>
          <p:cNvPr id="249" name="CustomShape 6"/>
          <p:cNvSpPr/>
          <p:nvPr/>
        </p:nvSpPr>
        <p:spPr>
          <a:xfrm>
            <a:off x="404640" y="3655440"/>
            <a:ext cx="6175800" cy="6070680"/>
          </a:xfrm>
          <a:prstGeom prst="rect">
            <a:avLst/>
          </a:prstGeom>
          <a:noFill/>
          <a:ln>
            <a:noFill/>
          </a:ln>
        </p:spPr>
        <p:style>
          <a:lnRef idx="0"/>
          <a:fillRef idx="0"/>
          <a:effectRef idx="0"/>
          <a:fontRef idx="minor"/>
        </p:style>
        <p:txBody>
          <a:bodyPr lIns="90000" rIns="90000" tIns="45000" bIns="45000"/>
          <a:p>
            <a:pPr>
              <a:lnSpc>
                <a:spcPct val="100000"/>
              </a:lnSpc>
            </a:pPr>
            <a:r>
              <a:rPr b="0" lang="en-US" sz="1100" spc="-1" strike="noStrike">
                <a:solidFill>
                  <a:srgbClr val="000000"/>
                </a:solidFill>
                <a:uFill>
                  <a:solidFill>
                    <a:srgbClr val="ffffff"/>
                  </a:solidFill>
                </a:uFill>
                <a:latin typeface="Meiryo UI"/>
                <a:ea typeface="Meiryo UI"/>
              </a:rPr>
              <a:t>①</a:t>
            </a:r>
            <a:r>
              <a:rPr b="0" lang="en-US" sz="1100" spc="-1" strike="noStrike">
                <a:solidFill>
                  <a:srgbClr val="000000"/>
                </a:solidFill>
                <a:uFill>
                  <a:solidFill>
                    <a:srgbClr val="ffffff"/>
                  </a:solidFill>
                </a:uFill>
                <a:latin typeface="Meiryo UI"/>
                <a:ea typeface="Meiryo UI"/>
              </a:rPr>
              <a:t>　中小事業者等は、当該設備を生産した機器メーカー等（以下「設備メーカー」）に証明書</a:t>
            </a: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Meiryo UI"/>
                <a:ea typeface="Meiryo UI"/>
              </a:rPr>
              <a:t>　　の発行を依頼してください。（中小企業経営強化税制と同じ証明書（１枚）で適用できます。）</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Meiryo UI"/>
                <a:ea typeface="Meiryo UI"/>
              </a:rPr>
              <a:t>②</a:t>
            </a:r>
            <a:r>
              <a:rPr b="0" lang="en-US" sz="1100" spc="-1" strike="noStrike">
                <a:solidFill>
                  <a:srgbClr val="000000"/>
                </a:solidFill>
                <a:uFill>
                  <a:solidFill>
                    <a:srgbClr val="ffffff"/>
                  </a:solidFill>
                </a:uFill>
                <a:latin typeface="Meiryo UI"/>
                <a:ea typeface="Meiryo UI"/>
              </a:rPr>
              <a:t>　依頼を受けた設備メーカー等は、証明書（様式１）及びチェックシート（様式２）に必要事項を記入の</a:t>
            </a: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Meiryo UI"/>
                <a:ea typeface="Meiryo UI"/>
              </a:rPr>
              <a:t>　　上、当該設備を担当する工業会等の確認を受けてください。</a:t>
            </a:r>
            <a:endParaRPr b="0" lang="en-US" sz="1800" spc="-1" strike="noStrike">
              <a:solidFill>
                <a:srgbClr val="000000"/>
              </a:solidFill>
              <a:uFill>
                <a:solidFill>
                  <a:srgbClr val="ffffff"/>
                </a:solidFill>
              </a:uFill>
              <a:latin typeface="Arial"/>
            </a:endParaRPr>
          </a:p>
          <a:p>
            <a:pPr>
              <a:lnSpc>
                <a:spcPct val="100000"/>
              </a:lnSpc>
            </a:pPr>
            <a:r>
              <a:rPr b="0" lang="en-US" sz="1000" spc="-1" strike="noStrike">
                <a:solidFill>
                  <a:srgbClr val="000000"/>
                </a:solidFill>
                <a:uFill>
                  <a:solidFill>
                    <a:srgbClr val="ffffff"/>
                  </a:solidFill>
                </a:uFill>
                <a:latin typeface="Meiryo UI"/>
                <a:ea typeface="Meiryo UI"/>
              </a:rPr>
              <a:t>　　（注）設備の種類ごとに担当する工業会等を定めております。詳しくは中小企業庁ホームページをご参照ください。</a:t>
            </a:r>
            <a:endParaRPr b="0" lang="en-US" sz="1800" spc="-1" strike="noStrike">
              <a:solidFill>
                <a:srgbClr val="000000"/>
              </a:solidFill>
              <a:uFill>
                <a:solidFill>
                  <a:srgbClr val="ffffff"/>
                </a:solidFill>
              </a:uFill>
              <a:latin typeface="Arial"/>
            </a:endParaRPr>
          </a:p>
          <a:p>
            <a:pPr>
              <a:lnSpc>
                <a:spcPct val="100000"/>
              </a:lnSpc>
            </a:pPr>
            <a:r>
              <a:rPr b="0" lang="en-US" sz="1000" spc="-1" strike="noStrike">
                <a:solidFill>
                  <a:srgbClr val="000000"/>
                </a:solidFill>
                <a:uFill>
                  <a:solidFill>
                    <a:srgbClr val="ffffff"/>
                  </a:solidFill>
                </a:uFill>
                <a:latin typeface="Meiryo UI"/>
                <a:ea typeface="Meiryo UI"/>
              </a:rPr>
              <a:t>　　　　　　</a:t>
            </a:r>
            <a:r>
              <a:rPr b="0" lang="en-US" sz="1000" spc="-1" strike="noStrike" u="sng">
                <a:solidFill>
                  <a:srgbClr val="0563c1"/>
                </a:solidFill>
                <a:uFill>
                  <a:solidFill>
                    <a:srgbClr val="ffffff"/>
                  </a:solidFill>
                </a:uFill>
                <a:latin typeface="Meiryo UI"/>
                <a:ea typeface="Meiryo UI"/>
                <a:hlinkClick r:id="rId1"/>
              </a:rPr>
              <a:t>http://www.chusho.meti.go.jp/keiei/kyoka/</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Meiryo UI"/>
                <a:ea typeface="Meiryo UI"/>
              </a:rPr>
              <a:t>③</a:t>
            </a:r>
            <a:r>
              <a:rPr b="0" lang="en-US" sz="1100" spc="-1" strike="noStrike">
                <a:solidFill>
                  <a:srgbClr val="000000"/>
                </a:solidFill>
                <a:uFill>
                  <a:solidFill>
                    <a:srgbClr val="ffffff"/>
                  </a:solidFill>
                </a:uFill>
                <a:latin typeface="Meiryo UI"/>
                <a:ea typeface="Meiryo UI"/>
              </a:rPr>
              <a:t>　工業会等は、証明書及びチェックシートの記入内容を確認の上、設備メーカー等に証明書を発行して</a:t>
            </a: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Meiryo UI"/>
                <a:ea typeface="Meiryo UI"/>
              </a:rPr>
              <a:t>　　ください。</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Meiryo UI"/>
                <a:ea typeface="Meiryo UI"/>
              </a:rPr>
              <a:t>④</a:t>
            </a:r>
            <a:r>
              <a:rPr b="0" lang="en-US" sz="1100" spc="-1" strike="noStrike">
                <a:solidFill>
                  <a:srgbClr val="000000"/>
                </a:solidFill>
                <a:uFill>
                  <a:solidFill>
                    <a:srgbClr val="ffffff"/>
                  </a:solidFill>
                </a:uFill>
                <a:latin typeface="Meiryo UI"/>
                <a:ea typeface="Meiryo UI"/>
              </a:rPr>
              <a:t>　工業会等から証明書の発行を受けた設備メーカー等は、依頼があった設備ユーザーに証明書を転送して</a:t>
            </a: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Meiryo UI"/>
                <a:ea typeface="Meiryo UI"/>
              </a:rPr>
              <a:t>　　ください。</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marL="361800" indent="-361440">
              <a:lnSpc>
                <a:spcPct val="100000"/>
              </a:lnSpc>
            </a:pPr>
            <a:r>
              <a:rPr b="0" lang="en-US" sz="1100" spc="-1" strike="noStrike">
                <a:solidFill>
                  <a:srgbClr val="000000"/>
                </a:solidFill>
                <a:uFill>
                  <a:solidFill>
                    <a:srgbClr val="ffffff"/>
                  </a:solidFill>
                </a:uFill>
                <a:latin typeface="Meiryo UI"/>
                <a:ea typeface="Meiryo UI"/>
              </a:rPr>
              <a:t>⑤</a:t>
            </a:r>
            <a:r>
              <a:rPr b="0" lang="en-US" sz="1100" spc="-1" strike="noStrike">
                <a:solidFill>
                  <a:srgbClr val="000000"/>
                </a:solidFill>
                <a:uFill>
                  <a:solidFill>
                    <a:srgbClr val="ffffff"/>
                  </a:solidFill>
                </a:uFill>
                <a:latin typeface="Meiryo UI"/>
                <a:ea typeface="Meiryo UI"/>
              </a:rPr>
              <a:t>・⑥　認定経営革新等支援機関（商工会議所、商工会等）において、「先端設備等導入計画」の内容（直接当該事業の用に供する設備の導入によって労働生産性が年平均３％以上向上するか）を　確認し、確認書を発行。</a:t>
            </a:r>
            <a:endParaRPr b="0" lang="en-US" sz="1800" spc="-1" strike="noStrike">
              <a:solidFill>
                <a:srgbClr val="000000"/>
              </a:solidFill>
              <a:uFill>
                <a:solidFill>
                  <a:srgbClr val="ffffff"/>
                </a:solidFill>
              </a:uFill>
              <a:latin typeface="Arial"/>
            </a:endParaRPr>
          </a:p>
          <a:p>
            <a:pPr marL="361800" indent="-361440">
              <a:lnSpc>
                <a:spcPct val="100000"/>
              </a:lnSpc>
            </a:pPr>
            <a:endParaRPr b="0" lang="en-US" sz="1800" spc="-1" strike="noStrike">
              <a:solidFill>
                <a:srgbClr val="000000"/>
              </a:solidFill>
              <a:uFill>
                <a:solidFill>
                  <a:srgbClr val="ffffff"/>
                </a:solidFill>
              </a:uFill>
              <a:latin typeface="Arial"/>
            </a:endParaRPr>
          </a:p>
          <a:p>
            <a:pPr marL="361800" indent="-361440">
              <a:lnSpc>
                <a:spcPct val="100000"/>
              </a:lnSpc>
            </a:pPr>
            <a:r>
              <a:rPr b="0" lang="en-US" sz="1100" spc="-1" strike="noStrike">
                <a:solidFill>
                  <a:srgbClr val="000000"/>
                </a:solidFill>
                <a:uFill>
                  <a:solidFill>
                    <a:srgbClr val="ffffff"/>
                  </a:solidFill>
                </a:uFill>
                <a:latin typeface="Meiryo UI"/>
                <a:ea typeface="Meiryo UI"/>
              </a:rPr>
              <a:t>⑦</a:t>
            </a:r>
            <a:r>
              <a:rPr b="0" lang="en-US" sz="1100" spc="-1" strike="noStrike">
                <a:solidFill>
                  <a:srgbClr val="000000"/>
                </a:solidFill>
                <a:uFill>
                  <a:solidFill>
                    <a:srgbClr val="ffffff"/>
                  </a:solidFill>
                </a:uFill>
                <a:latin typeface="Meiryo UI"/>
                <a:ea typeface="Meiryo UI"/>
              </a:rPr>
              <a:t>・⑧　中小事業者等は、計画申請書及びその写しとともに④の工業会証明書の写し、⑥の経営革新等支援機関の事前確認書を添付して、市区町村に計画申請します。市区町村は、内容を確認し、適正と認められた場合は認定書等を交付します。</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marL="181080" indent="-180720">
              <a:lnSpc>
                <a:spcPct val="100000"/>
              </a:lnSpc>
            </a:pPr>
            <a:r>
              <a:rPr b="0" lang="en-US" sz="1100" spc="-1" strike="noStrike">
                <a:solidFill>
                  <a:srgbClr val="000000"/>
                </a:solidFill>
                <a:uFill>
                  <a:solidFill>
                    <a:srgbClr val="ffffff"/>
                  </a:solidFill>
                </a:uFill>
                <a:latin typeface="Meiryo UI"/>
                <a:ea typeface="Meiryo UI"/>
              </a:rPr>
              <a:t>⑨</a:t>
            </a:r>
            <a:r>
              <a:rPr b="0" lang="en-US" sz="1100" spc="-1" strike="noStrike">
                <a:solidFill>
                  <a:srgbClr val="000000"/>
                </a:solidFill>
                <a:uFill>
                  <a:solidFill>
                    <a:srgbClr val="ffffff"/>
                  </a:solidFill>
                </a:uFill>
                <a:latin typeface="Meiryo UI"/>
                <a:ea typeface="Meiryo UI"/>
              </a:rPr>
              <a:t>・⑩　</a:t>
            </a:r>
            <a:r>
              <a:rPr b="0" lang="en-US" sz="1100" spc="-1" strike="noStrike" u="sng">
                <a:solidFill>
                  <a:srgbClr val="000000"/>
                </a:solidFill>
                <a:uFill>
                  <a:solidFill>
                    <a:srgbClr val="ffffff"/>
                  </a:solidFill>
                </a:uFill>
                <a:latin typeface="Meiryo UI"/>
                <a:ea typeface="Meiryo UI"/>
              </a:rPr>
              <a:t>認定を受けた先端設備等導入計画に基づき取得した先端設備等については、税法上の要件を満たす場合には、税務申告において税制上の優遇措置の適用を受けることができます。</a:t>
            </a:r>
            <a:endParaRPr b="0" lang="en-US" sz="1800" spc="-1" strike="noStrike">
              <a:solidFill>
                <a:srgbClr val="000000"/>
              </a:solidFill>
              <a:uFill>
                <a:solidFill>
                  <a:srgbClr val="ffffff"/>
                </a:solidFill>
              </a:uFill>
              <a:latin typeface="Arial"/>
            </a:endParaRPr>
          </a:p>
          <a:p>
            <a:pPr marL="181080" indent="-180720">
              <a:lnSpc>
                <a:spcPct val="100000"/>
              </a:lnSpc>
            </a:pPr>
            <a:r>
              <a:rPr b="0" lang="en-US" sz="1100" spc="-1" strike="noStrike">
                <a:solidFill>
                  <a:srgbClr val="000000"/>
                </a:solidFill>
                <a:uFill>
                  <a:solidFill>
                    <a:srgbClr val="ffffff"/>
                  </a:solidFill>
                </a:uFill>
                <a:latin typeface="Meiryo UI"/>
                <a:ea typeface="Meiryo UI"/>
              </a:rPr>
              <a:t>　　税務申告に際しては、納税書類に④の工業会証明書の写し、⑦認定を受けた計画の写し、⑧認定書の写しを添付してください。</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Meiryo UI"/>
                <a:ea typeface="Meiryo UI"/>
              </a:rPr>
              <a:t>（注）本手続きを行っていただいた場合でも、税務の要件（取得価額や中古資産でない等）を満たさない場合は、税制の適用が受けられないことにご注意ください。</a:t>
            </a:r>
            <a:endParaRPr b="0" lang="en-US" sz="1800" spc="-1" strike="noStrike">
              <a:solidFill>
                <a:srgbClr val="000000"/>
              </a:solidFill>
              <a:uFill>
                <a:solidFill>
                  <a:srgbClr val="ffffff"/>
                </a:solidFill>
              </a:uFill>
              <a:latin typeface="Arial"/>
            </a:endParaRPr>
          </a:p>
        </p:txBody>
      </p:sp>
      <p:sp>
        <p:nvSpPr>
          <p:cNvPr id="250" name="CustomShape 7"/>
          <p:cNvSpPr/>
          <p:nvPr/>
        </p:nvSpPr>
        <p:spPr>
          <a:xfrm>
            <a:off x="404640" y="2858040"/>
            <a:ext cx="5940360" cy="699480"/>
          </a:xfrm>
          <a:prstGeom prst="rect">
            <a:avLst/>
          </a:prstGeom>
          <a:noFill/>
          <a:ln cap="rnd">
            <a:solidFill>
              <a:srgbClr val="ed7d31"/>
            </a:solidFill>
            <a:custDash/>
          </a:ln>
        </p:spPr>
        <p:style>
          <a:lnRef idx="0"/>
          <a:fillRef idx="0"/>
          <a:effectRef idx="0"/>
          <a:fontRef idx="minor"/>
        </p:style>
        <p:txBody>
          <a:bodyPr lIns="90000" rIns="90000" tIns="45000" bIns="45000"/>
          <a:p>
            <a:pPr marL="171360" indent="-171000">
              <a:lnSpc>
                <a:spcPct val="100000"/>
              </a:lnSpc>
              <a:buClr>
                <a:srgbClr val="000000"/>
              </a:buClr>
              <a:buFont typeface="Wingdings" charset="2"/>
              <a:buChar char=""/>
            </a:pPr>
            <a:r>
              <a:rPr b="0" lang="en-US" sz="1000" spc="-1" strike="noStrike">
                <a:solidFill>
                  <a:srgbClr val="000000"/>
                </a:solidFill>
                <a:uFill>
                  <a:solidFill>
                    <a:srgbClr val="ffffff"/>
                  </a:solidFill>
                </a:uFill>
                <a:latin typeface="Meiryo UI"/>
                <a:ea typeface="Meiryo UI"/>
              </a:rPr>
              <a:t>各様式は中小企業庁ホームページからダウンロードできます。</a:t>
            </a:r>
            <a:endParaRPr b="0" lang="en-US" sz="1800" spc="-1" strike="noStrike">
              <a:solidFill>
                <a:srgbClr val="000000"/>
              </a:solidFill>
              <a:uFill>
                <a:solidFill>
                  <a:srgbClr val="ffffff"/>
                </a:solidFill>
              </a:uFill>
              <a:latin typeface="Arial"/>
            </a:endParaRPr>
          </a:p>
          <a:p>
            <a:pPr>
              <a:lnSpc>
                <a:spcPct val="100000"/>
              </a:lnSpc>
            </a:pPr>
            <a:r>
              <a:rPr b="0" lang="en-US" sz="1000" spc="-1" strike="noStrike">
                <a:solidFill>
                  <a:srgbClr val="000000"/>
                </a:solidFill>
                <a:uFill>
                  <a:solidFill>
                    <a:srgbClr val="ffffff"/>
                  </a:solidFill>
                </a:uFill>
                <a:latin typeface="Meiryo UI"/>
                <a:ea typeface="Meiryo UI"/>
              </a:rPr>
              <a:t>　　</a:t>
            </a:r>
            <a:r>
              <a:rPr b="0" lang="en-US" sz="1000" spc="-1" strike="noStrike" u="sng">
                <a:solidFill>
                  <a:srgbClr val="0563c1"/>
                </a:solidFill>
                <a:uFill>
                  <a:solidFill>
                    <a:srgbClr val="ffffff"/>
                  </a:solidFill>
                </a:uFill>
                <a:latin typeface="Meiryo UI"/>
                <a:ea typeface="Meiryo UI"/>
                <a:hlinkClick r:id="rId2"/>
              </a:rPr>
              <a:t>http://www.chusho.meti.go.jp/keiei/kyoka/kougyoukai.html</a:t>
            </a:r>
            <a:endParaRPr b="0" lang="en-US" sz="1800" spc="-1" strike="noStrike">
              <a:solidFill>
                <a:srgbClr val="000000"/>
              </a:solidFill>
              <a:uFill>
                <a:solidFill>
                  <a:srgbClr val="ffffff"/>
                </a:solidFill>
              </a:uFill>
              <a:latin typeface="Arial"/>
            </a:endParaRPr>
          </a:p>
          <a:p>
            <a:pPr>
              <a:lnSpc>
                <a:spcPct val="100000"/>
              </a:lnSpc>
            </a:pPr>
            <a:r>
              <a:rPr b="0" lang="en-US" sz="1000" spc="-1" strike="noStrike">
                <a:solidFill>
                  <a:srgbClr val="000000"/>
                </a:solidFill>
                <a:uFill>
                  <a:solidFill>
                    <a:srgbClr val="ffffff"/>
                  </a:solidFill>
                </a:uFill>
                <a:latin typeface="Meiryo UI"/>
                <a:ea typeface="Meiryo UI"/>
              </a:rPr>
              <a:t>　市区町村によっては、自治体用にカスタマイズしている可能性もありますので、</a:t>
            </a:r>
            <a:r>
              <a:rPr b="0" lang="en-US" sz="1000" spc="-1" strike="noStrike">
                <a:solidFill>
                  <a:srgbClr val="000000"/>
                </a:solidFill>
                <a:uFill>
                  <a:solidFill>
                    <a:srgbClr val="ffffff"/>
                  </a:solidFill>
                </a:uFill>
                <a:latin typeface="Meiryo UI"/>
                <a:ea typeface="Meiryo UI"/>
              </a:rPr>
              <a:t>新たに導入する設備が所在する市区町村の自治体の</a:t>
            </a:r>
            <a:r>
              <a:rPr b="0" lang="en-US" sz="1000" spc="-1" strike="noStrike">
                <a:solidFill>
                  <a:srgbClr val="000000"/>
                </a:solidFill>
                <a:uFill>
                  <a:solidFill>
                    <a:srgbClr val="ffffff"/>
                  </a:solidFill>
                </a:uFill>
                <a:latin typeface="Meiryo UI"/>
                <a:ea typeface="Meiryo UI"/>
              </a:rPr>
              <a:t>HP</a:t>
            </a:r>
            <a:r>
              <a:rPr b="0" lang="en-US" sz="1000" spc="-1" strike="noStrike">
                <a:solidFill>
                  <a:srgbClr val="000000"/>
                </a:solidFill>
                <a:uFill>
                  <a:solidFill>
                    <a:srgbClr val="ffffff"/>
                  </a:solidFill>
                </a:uFill>
                <a:latin typeface="Meiryo UI"/>
                <a:ea typeface="Meiryo UI"/>
              </a:rPr>
              <a:t>などもご確認ください。</a:t>
            </a:r>
            <a:endParaRPr b="0" lang="en-US" sz="1800" spc="-1" strike="noStrike">
              <a:solidFill>
                <a:srgbClr val="000000"/>
              </a:solidFill>
              <a:uFill>
                <a:solidFill>
                  <a:srgbClr val="ffffff"/>
                </a:solidFill>
              </a:uFill>
              <a:latin typeface="Arial"/>
            </a:endParaRPr>
          </a:p>
        </p:txBody>
      </p:sp>
      <p:sp>
        <p:nvSpPr>
          <p:cNvPr id="251" name="CustomShape 8"/>
          <p:cNvSpPr/>
          <p:nvPr/>
        </p:nvSpPr>
        <p:spPr>
          <a:xfrm>
            <a:off x="404640" y="4099320"/>
            <a:ext cx="6126120" cy="1463760"/>
          </a:xfrm>
          <a:prstGeom prst="bracketPair">
            <a:avLst>
              <a:gd name="adj" fmla="val 6301"/>
            </a:avLst>
          </a:prstGeom>
          <a:noFill/>
          <a:ln w="6480">
            <a:solidFill>
              <a:srgbClr val="000000"/>
            </a:solidFill>
            <a:miter/>
          </a:ln>
        </p:spPr>
        <p:style>
          <a:lnRef idx="0"/>
          <a:fillRef idx="0"/>
          <a:effectRef idx="0"/>
          <a:fontRef idx="minor"/>
        </p:style>
      </p:sp>
      <p:sp>
        <p:nvSpPr>
          <p:cNvPr id="252" name="CustomShape 9"/>
          <p:cNvSpPr/>
          <p:nvPr/>
        </p:nvSpPr>
        <p:spPr>
          <a:xfrm>
            <a:off x="244440" y="4087440"/>
            <a:ext cx="3805200" cy="257760"/>
          </a:xfrm>
          <a:prstGeom prst="rect">
            <a:avLst/>
          </a:prstGeom>
          <a:noFill/>
          <a:ln>
            <a:noFill/>
          </a:ln>
        </p:spPr>
        <p:style>
          <a:lnRef idx="0"/>
          <a:fillRef idx="0"/>
          <a:effectRef idx="0"/>
          <a:fontRef idx="minor"/>
        </p:style>
        <p:txBody>
          <a:bodyPr wrap="none" lIns="90000" rIns="90000" tIns="45000" bIns="45000"/>
          <a:p>
            <a:pPr>
              <a:lnSpc>
                <a:spcPct val="100000"/>
              </a:lnSpc>
            </a:pPr>
            <a:r>
              <a:rPr b="0" lang="en-US" sz="1100" spc="-1" strike="noStrike" u="sng">
                <a:solidFill>
                  <a:srgbClr val="000000"/>
                </a:solidFill>
                <a:uFill>
                  <a:solidFill>
                    <a:srgbClr val="ffffff"/>
                  </a:solidFill>
                </a:uFill>
                <a:latin typeface="Meiryo UI"/>
                <a:ea typeface="Meiryo UI"/>
              </a:rPr>
              <a:t>※②</a:t>
            </a:r>
            <a:r>
              <a:rPr b="0" lang="en-US" sz="1100" spc="-1" strike="noStrike" u="sng">
                <a:solidFill>
                  <a:srgbClr val="000000"/>
                </a:solidFill>
                <a:uFill>
                  <a:solidFill>
                    <a:srgbClr val="ffffff"/>
                  </a:solidFill>
                </a:uFill>
                <a:latin typeface="Meiryo UI"/>
                <a:ea typeface="Meiryo UI"/>
              </a:rPr>
              <a:t>～③は設備メーカー等と工業会等とのやりとりです。</a:t>
            </a:r>
            <a:endParaRPr b="0" lang="en-US" sz="1800" spc="-1" strike="noStrike">
              <a:solidFill>
                <a:srgbClr val="000000"/>
              </a:solidFill>
              <a:uFill>
                <a:solidFill>
                  <a:srgbClr val="ffffff"/>
                </a:solidFill>
              </a:uFill>
              <a:latin typeface="Arial"/>
            </a:endParaRPr>
          </a:p>
        </p:txBody>
      </p:sp>
      <p:sp>
        <p:nvSpPr>
          <p:cNvPr id="253" name="CustomShape 10"/>
          <p:cNvSpPr/>
          <p:nvPr/>
        </p:nvSpPr>
        <p:spPr>
          <a:xfrm>
            <a:off x="548640" y="1369080"/>
            <a:ext cx="1210680" cy="394560"/>
          </a:xfrm>
          <a:prstGeom prst="roundRect">
            <a:avLst>
              <a:gd name="adj" fmla="val 16667"/>
            </a:avLst>
          </a:prstGeom>
          <a:solidFill>
            <a:srgbClr val="c5e0b4"/>
          </a:solidFill>
          <a:ln w="12600">
            <a:solidFill>
              <a:srgbClr val="527f34"/>
            </a:solidFill>
            <a:miter/>
          </a:ln>
        </p:spPr>
        <p:style>
          <a:lnRef idx="0"/>
          <a:fillRef idx="0"/>
          <a:effectRef idx="0"/>
          <a:fontRef idx="minor"/>
        </p:style>
        <p:txBody>
          <a:bodyPr lIns="90000" rIns="90000" tIns="45000" bIns="45000" anchor="ctr"/>
          <a:p>
            <a:pPr algn="ctr">
              <a:lnSpc>
                <a:spcPct val="100000"/>
              </a:lnSpc>
            </a:pPr>
            <a:r>
              <a:rPr b="1" lang="en-US" sz="1200" spc="-1" strike="noStrike">
                <a:solidFill>
                  <a:srgbClr val="000000"/>
                </a:solidFill>
                <a:uFill>
                  <a:solidFill>
                    <a:srgbClr val="ffffff"/>
                  </a:solidFill>
                </a:uFill>
                <a:latin typeface="Meiryo UI"/>
                <a:ea typeface="Meiryo UI"/>
              </a:rPr>
              <a:t>設備メーカー等</a:t>
            </a:r>
            <a:endParaRPr b="0" lang="en-US" sz="1800" spc="-1" strike="noStrike">
              <a:solidFill>
                <a:srgbClr val="000000"/>
              </a:solidFill>
              <a:uFill>
                <a:solidFill>
                  <a:srgbClr val="ffffff"/>
                </a:solidFill>
              </a:uFill>
              <a:latin typeface="Arial"/>
            </a:endParaRPr>
          </a:p>
        </p:txBody>
      </p:sp>
      <p:sp>
        <p:nvSpPr>
          <p:cNvPr id="254" name="CustomShape 11"/>
          <p:cNvSpPr/>
          <p:nvPr/>
        </p:nvSpPr>
        <p:spPr>
          <a:xfrm>
            <a:off x="2691360" y="1369080"/>
            <a:ext cx="1421280" cy="391680"/>
          </a:xfrm>
          <a:prstGeom prst="roundRect">
            <a:avLst>
              <a:gd name="adj" fmla="val 16667"/>
            </a:avLst>
          </a:prstGeom>
          <a:solidFill>
            <a:srgbClr val="ffff00"/>
          </a:solidFill>
          <a:ln w="19080">
            <a:solidFill>
              <a:srgbClr val="ff0000"/>
            </a:solidFill>
            <a:miter/>
          </a:ln>
        </p:spPr>
        <p:style>
          <a:lnRef idx="0"/>
          <a:fillRef idx="0"/>
          <a:effectRef idx="0"/>
          <a:fontRef idx="minor"/>
        </p:style>
        <p:txBody>
          <a:bodyPr lIns="90000" rIns="90000" tIns="45000" bIns="45000" anchor="ctr"/>
          <a:p>
            <a:pPr algn="ctr">
              <a:lnSpc>
                <a:spcPct val="100000"/>
              </a:lnSpc>
            </a:pPr>
            <a:r>
              <a:rPr b="1" lang="en-US" sz="1400" spc="-1" strike="noStrike">
                <a:solidFill>
                  <a:srgbClr val="000000"/>
                </a:solidFill>
                <a:uFill>
                  <a:solidFill>
                    <a:srgbClr val="ffffff"/>
                  </a:solidFill>
                </a:uFill>
                <a:latin typeface="Meiryo UI"/>
                <a:ea typeface="Meiryo UI"/>
              </a:rPr>
              <a:t>中小事業者等</a:t>
            </a:r>
            <a:endParaRPr b="0" lang="en-US" sz="1800" spc="-1" strike="noStrike">
              <a:solidFill>
                <a:srgbClr val="000000"/>
              </a:solidFill>
              <a:uFill>
                <a:solidFill>
                  <a:srgbClr val="ffffff"/>
                </a:solidFill>
              </a:uFill>
              <a:latin typeface="Arial"/>
            </a:endParaRPr>
          </a:p>
        </p:txBody>
      </p:sp>
      <p:sp>
        <p:nvSpPr>
          <p:cNvPr id="255" name="CustomShape 12"/>
          <p:cNvSpPr/>
          <p:nvPr/>
        </p:nvSpPr>
        <p:spPr>
          <a:xfrm>
            <a:off x="5056560" y="1369080"/>
            <a:ext cx="1414440" cy="391680"/>
          </a:xfrm>
          <a:prstGeom prst="roundRect">
            <a:avLst>
              <a:gd name="adj" fmla="val 16667"/>
            </a:avLst>
          </a:prstGeom>
          <a:solidFill>
            <a:srgbClr val="ffe699"/>
          </a:solidFill>
          <a:ln w="12600">
            <a:solidFill>
              <a:srgbClr val="ed7d31"/>
            </a:solidFill>
            <a:miter/>
          </a:ln>
        </p:spPr>
        <p:style>
          <a:lnRef idx="0"/>
          <a:fillRef idx="0"/>
          <a:effectRef idx="0"/>
          <a:fontRef idx="minor"/>
        </p:style>
        <p:txBody>
          <a:bodyPr lIns="90000" rIns="90000" tIns="45000" bIns="45000" anchor="ctr"/>
          <a:p>
            <a:pPr algn="ctr">
              <a:lnSpc>
                <a:spcPct val="100000"/>
              </a:lnSpc>
            </a:pPr>
            <a:r>
              <a:rPr b="1" lang="en-US" sz="1200" spc="-1" strike="noStrike">
                <a:solidFill>
                  <a:srgbClr val="000000"/>
                </a:solidFill>
                <a:uFill>
                  <a:solidFill>
                    <a:srgbClr val="ffffff"/>
                  </a:solidFill>
                </a:uFill>
                <a:latin typeface="Meiryo UI"/>
                <a:ea typeface="Meiryo UI"/>
              </a:rPr>
              <a:t>認定経営革新等</a:t>
            </a:r>
            <a:endParaRPr b="0" lang="en-US" sz="1800" spc="-1" strike="noStrike">
              <a:solidFill>
                <a:srgbClr val="000000"/>
              </a:solidFill>
              <a:uFill>
                <a:solidFill>
                  <a:srgbClr val="ffffff"/>
                </a:solidFill>
              </a:uFill>
              <a:latin typeface="Arial"/>
            </a:endParaRPr>
          </a:p>
          <a:p>
            <a:pPr algn="ctr">
              <a:lnSpc>
                <a:spcPct val="100000"/>
              </a:lnSpc>
            </a:pPr>
            <a:r>
              <a:rPr b="1" lang="en-US" sz="1200" spc="-1" strike="noStrike">
                <a:solidFill>
                  <a:srgbClr val="000000"/>
                </a:solidFill>
                <a:uFill>
                  <a:solidFill>
                    <a:srgbClr val="ffffff"/>
                  </a:solidFill>
                </a:uFill>
                <a:latin typeface="Meiryo UI"/>
                <a:ea typeface="Meiryo UI"/>
              </a:rPr>
              <a:t>支援機関</a:t>
            </a:r>
            <a:endParaRPr b="0" lang="en-US" sz="1800" spc="-1" strike="noStrike">
              <a:solidFill>
                <a:srgbClr val="000000"/>
              </a:solidFill>
              <a:uFill>
                <a:solidFill>
                  <a:srgbClr val="ffffff"/>
                </a:solidFill>
              </a:uFill>
              <a:latin typeface="Arial"/>
            </a:endParaRPr>
          </a:p>
        </p:txBody>
      </p:sp>
      <p:sp>
        <p:nvSpPr>
          <p:cNvPr id="256" name="CustomShape 13"/>
          <p:cNvSpPr/>
          <p:nvPr/>
        </p:nvSpPr>
        <p:spPr>
          <a:xfrm>
            <a:off x="2715120" y="2251800"/>
            <a:ext cx="1421280" cy="393480"/>
          </a:xfrm>
          <a:prstGeom prst="roundRect">
            <a:avLst>
              <a:gd name="adj" fmla="val 16667"/>
            </a:avLst>
          </a:prstGeom>
          <a:solidFill>
            <a:srgbClr val="deebf7"/>
          </a:solidFill>
          <a:ln w="12600">
            <a:solidFill>
              <a:srgbClr val="43729d"/>
            </a:solidFill>
            <a:miter/>
          </a:ln>
        </p:spPr>
        <p:style>
          <a:lnRef idx="0"/>
          <a:fillRef idx="0"/>
          <a:effectRef idx="0"/>
          <a:fontRef idx="minor"/>
        </p:style>
        <p:txBody>
          <a:bodyPr lIns="90000" rIns="90000" tIns="45000" bIns="45000" anchor="ctr"/>
          <a:p>
            <a:pPr algn="ctr">
              <a:lnSpc>
                <a:spcPct val="100000"/>
              </a:lnSpc>
            </a:pPr>
            <a:r>
              <a:rPr b="1" lang="en-US" sz="1400" spc="-1" strike="noStrike">
                <a:solidFill>
                  <a:srgbClr val="000000"/>
                </a:solidFill>
                <a:uFill>
                  <a:solidFill>
                    <a:srgbClr val="ffffff"/>
                  </a:solidFill>
                </a:uFill>
                <a:latin typeface="Meiryo UI"/>
                <a:ea typeface="Meiryo UI"/>
              </a:rPr>
              <a:t>市区町村</a:t>
            </a:r>
            <a:endParaRPr b="0" lang="en-US" sz="1800" spc="-1" strike="noStrike">
              <a:solidFill>
                <a:srgbClr val="000000"/>
              </a:solidFill>
              <a:uFill>
                <a:solidFill>
                  <a:srgbClr val="ffffff"/>
                </a:solidFill>
              </a:uFill>
              <a:latin typeface="Arial"/>
            </a:endParaRPr>
          </a:p>
        </p:txBody>
      </p:sp>
      <p:sp>
        <p:nvSpPr>
          <p:cNvPr id="257" name="CustomShape 14"/>
          <p:cNvSpPr/>
          <p:nvPr/>
        </p:nvSpPr>
        <p:spPr>
          <a:xfrm>
            <a:off x="1809000" y="1612440"/>
            <a:ext cx="823320" cy="360"/>
          </a:xfrm>
          <a:custGeom>
            <a:avLst/>
            <a:gdLst/>
            <a:ahLst/>
            <a:rect l="l" t="t" r="r" b="b"/>
            <a:pathLst>
              <a:path w="21600" h="21600">
                <a:moveTo>
                  <a:pt x="0" y="0"/>
                </a:moveTo>
                <a:lnTo>
                  <a:pt x="21600" y="21600"/>
                </a:lnTo>
              </a:path>
            </a:pathLst>
          </a:custGeom>
          <a:noFill/>
          <a:ln w="19080">
            <a:solidFill>
              <a:srgbClr val="000000"/>
            </a:solidFill>
            <a:miter/>
            <a:tailEnd len="med" type="triangle" w="med"/>
          </a:ln>
        </p:spPr>
        <p:style>
          <a:lnRef idx="0"/>
          <a:fillRef idx="0"/>
          <a:effectRef idx="0"/>
          <a:fontRef idx="minor"/>
        </p:style>
      </p:sp>
      <p:sp>
        <p:nvSpPr>
          <p:cNvPr id="258" name="CustomShape 15"/>
          <p:cNvSpPr/>
          <p:nvPr/>
        </p:nvSpPr>
        <p:spPr>
          <a:xfrm flipH="1">
            <a:off x="1807560" y="1512000"/>
            <a:ext cx="823320" cy="360"/>
          </a:xfrm>
          <a:custGeom>
            <a:avLst/>
            <a:gdLst/>
            <a:ahLst/>
            <a:rect l="l" t="t" r="r" b="b"/>
            <a:pathLst>
              <a:path w="21600" h="21600">
                <a:moveTo>
                  <a:pt x="0" y="0"/>
                </a:moveTo>
                <a:lnTo>
                  <a:pt x="21600" y="21600"/>
                </a:lnTo>
              </a:path>
            </a:pathLst>
          </a:custGeom>
          <a:noFill/>
          <a:ln w="19080">
            <a:solidFill>
              <a:srgbClr val="000000"/>
            </a:solidFill>
            <a:miter/>
            <a:tailEnd len="med" type="triangle" w="med"/>
          </a:ln>
        </p:spPr>
        <p:style>
          <a:lnRef idx="0"/>
          <a:fillRef idx="0"/>
          <a:effectRef idx="0"/>
          <a:fontRef idx="minor"/>
        </p:style>
      </p:sp>
      <p:sp>
        <p:nvSpPr>
          <p:cNvPr id="259" name="CustomShape 16"/>
          <p:cNvSpPr/>
          <p:nvPr/>
        </p:nvSpPr>
        <p:spPr>
          <a:xfrm>
            <a:off x="4200480" y="1511640"/>
            <a:ext cx="750960" cy="360"/>
          </a:xfrm>
          <a:custGeom>
            <a:avLst/>
            <a:gdLst/>
            <a:ahLst/>
            <a:rect l="l" t="t" r="r" b="b"/>
            <a:pathLst>
              <a:path w="21600" h="21600">
                <a:moveTo>
                  <a:pt x="0" y="0"/>
                </a:moveTo>
                <a:lnTo>
                  <a:pt x="21600" y="21600"/>
                </a:lnTo>
              </a:path>
            </a:pathLst>
          </a:custGeom>
          <a:noFill/>
          <a:ln w="19080">
            <a:solidFill>
              <a:srgbClr val="000000"/>
            </a:solidFill>
            <a:miter/>
            <a:tailEnd len="med" type="triangle" w="med"/>
          </a:ln>
        </p:spPr>
        <p:style>
          <a:lnRef idx="0"/>
          <a:fillRef idx="0"/>
          <a:effectRef idx="0"/>
          <a:fontRef idx="minor"/>
        </p:style>
      </p:sp>
      <p:sp>
        <p:nvSpPr>
          <p:cNvPr id="260" name="CustomShape 17"/>
          <p:cNvSpPr/>
          <p:nvPr/>
        </p:nvSpPr>
        <p:spPr>
          <a:xfrm flipH="1">
            <a:off x="4185000" y="1590840"/>
            <a:ext cx="750960" cy="360"/>
          </a:xfrm>
          <a:custGeom>
            <a:avLst/>
            <a:gdLst/>
            <a:ahLst/>
            <a:rect l="l" t="t" r="r" b="b"/>
            <a:pathLst>
              <a:path w="21600" h="21600">
                <a:moveTo>
                  <a:pt x="0" y="0"/>
                </a:moveTo>
                <a:lnTo>
                  <a:pt x="21600" y="21600"/>
                </a:lnTo>
              </a:path>
            </a:pathLst>
          </a:custGeom>
          <a:noFill/>
          <a:ln w="19080">
            <a:solidFill>
              <a:srgbClr val="000000"/>
            </a:solidFill>
            <a:miter/>
            <a:tailEnd len="med" type="triangle" w="med"/>
          </a:ln>
        </p:spPr>
        <p:style>
          <a:lnRef idx="0"/>
          <a:fillRef idx="0"/>
          <a:effectRef idx="0"/>
          <a:fontRef idx="minor"/>
        </p:style>
      </p:sp>
      <p:sp>
        <p:nvSpPr>
          <p:cNvPr id="261" name="CustomShape 18"/>
          <p:cNvSpPr/>
          <p:nvPr/>
        </p:nvSpPr>
        <p:spPr>
          <a:xfrm>
            <a:off x="548640" y="2251800"/>
            <a:ext cx="1210680" cy="393480"/>
          </a:xfrm>
          <a:prstGeom prst="roundRect">
            <a:avLst>
              <a:gd name="adj" fmla="val 16667"/>
            </a:avLst>
          </a:prstGeom>
          <a:solidFill>
            <a:srgbClr val="c5e0b4"/>
          </a:solidFill>
          <a:ln w="12600">
            <a:solidFill>
              <a:srgbClr val="548235"/>
            </a:solidFill>
            <a:miter/>
          </a:ln>
        </p:spPr>
        <p:style>
          <a:lnRef idx="0"/>
          <a:fillRef idx="0"/>
          <a:effectRef idx="0"/>
          <a:fontRef idx="minor"/>
        </p:style>
        <p:txBody>
          <a:bodyPr lIns="90000" rIns="90000" tIns="45000" bIns="45000" anchor="ctr"/>
          <a:p>
            <a:pPr algn="ctr">
              <a:lnSpc>
                <a:spcPct val="100000"/>
              </a:lnSpc>
            </a:pPr>
            <a:r>
              <a:rPr b="1" lang="en-US" sz="1400" spc="-1" strike="noStrike">
                <a:solidFill>
                  <a:srgbClr val="000000"/>
                </a:solidFill>
                <a:uFill>
                  <a:solidFill>
                    <a:srgbClr val="ffffff"/>
                  </a:solidFill>
                </a:uFill>
                <a:latin typeface="Meiryo UI"/>
                <a:ea typeface="Meiryo UI"/>
              </a:rPr>
              <a:t>工業会等</a:t>
            </a:r>
            <a:endParaRPr b="0" lang="en-US" sz="1800" spc="-1" strike="noStrike">
              <a:solidFill>
                <a:srgbClr val="000000"/>
              </a:solidFill>
              <a:uFill>
                <a:solidFill>
                  <a:srgbClr val="ffffff"/>
                </a:solidFill>
              </a:uFill>
              <a:latin typeface="Arial"/>
            </a:endParaRPr>
          </a:p>
        </p:txBody>
      </p:sp>
      <p:sp>
        <p:nvSpPr>
          <p:cNvPr id="262" name="CustomShape 19"/>
          <p:cNvSpPr/>
          <p:nvPr/>
        </p:nvSpPr>
        <p:spPr>
          <a:xfrm>
            <a:off x="1885320" y="1079640"/>
            <a:ext cx="715320" cy="364680"/>
          </a:xfrm>
          <a:prstGeom prst="rect">
            <a:avLst/>
          </a:prstGeom>
          <a:noFill/>
          <a:ln>
            <a:solidFill>
              <a:srgbClr val="000000"/>
            </a:solidFill>
          </a:ln>
        </p:spPr>
        <p:style>
          <a:lnRef idx="0"/>
          <a:fillRef idx="0"/>
          <a:effectRef idx="0"/>
          <a:fontRef idx="minor"/>
        </p:style>
        <p:txBody>
          <a:bodyPr lIns="90000" rIns="90000" tIns="45000" bIns="45000"/>
          <a:p>
            <a:pPr algn="ctr">
              <a:lnSpc>
                <a:spcPct val="100000"/>
              </a:lnSpc>
            </a:pPr>
            <a:r>
              <a:rPr b="0" lang="en-US" sz="900" spc="-1" strike="noStrike">
                <a:solidFill>
                  <a:srgbClr val="000000"/>
                </a:solidFill>
                <a:uFill>
                  <a:solidFill>
                    <a:srgbClr val="ffffff"/>
                  </a:solidFill>
                </a:uFill>
                <a:latin typeface="Meiryo UI"/>
                <a:ea typeface="Meiryo UI"/>
              </a:rPr>
              <a:t>①</a:t>
            </a:r>
            <a:r>
              <a:rPr b="0" lang="en-US" sz="900" spc="-1" strike="noStrike">
                <a:solidFill>
                  <a:srgbClr val="000000"/>
                </a:solidFill>
                <a:uFill>
                  <a:solidFill>
                    <a:srgbClr val="ffffff"/>
                  </a:solidFill>
                </a:uFill>
                <a:latin typeface="Meiryo UI"/>
                <a:ea typeface="Meiryo UI"/>
              </a:rPr>
              <a:t>証明書</a:t>
            </a:r>
            <a:endParaRPr b="0" lang="en-US" sz="1800" spc="-1" strike="noStrike">
              <a:solidFill>
                <a:srgbClr val="000000"/>
              </a:solidFill>
              <a:uFill>
                <a:solidFill>
                  <a:srgbClr val="ffffff"/>
                </a:solidFill>
              </a:uFill>
              <a:latin typeface="Arial"/>
            </a:endParaRPr>
          </a:p>
          <a:p>
            <a:pPr algn="ctr">
              <a:lnSpc>
                <a:spcPct val="100000"/>
              </a:lnSpc>
            </a:pPr>
            <a:r>
              <a:rPr b="0" lang="en-US" sz="900" spc="-1" strike="noStrike">
                <a:solidFill>
                  <a:srgbClr val="000000"/>
                </a:solidFill>
                <a:uFill>
                  <a:solidFill>
                    <a:srgbClr val="ffffff"/>
                  </a:solidFill>
                </a:uFill>
                <a:latin typeface="Meiryo UI"/>
                <a:ea typeface="Meiryo UI"/>
              </a:rPr>
              <a:t>発行依頼</a:t>
            </a:r>
            <a:endParaRPr b="0" lang="en-US" sz="1800" spc="-1" strike="noStrike">
              <a:solidFill>
                <a:srgbClr val="000000"/>
              </a:solidFill>
              <a:uFill>
                <a:solidFill>
                  <a:srgbClr val="ffffff"/>
                </a:solidFill>
              </a:uFill>
              <a:latin typeface="Arial"/>
            </a:endParaRPr>
          </a:p>
        </p:txBody>
      </p:sp>
      <p:sp>
        <p:nvSpPr>
          <p:cNvPr id="263" name="CustomShape 20"/>
          <p:cNvSpPr/>
          <p:nvPr/>
        </p:nvSpPr>
        <p:spPr>
          <a:xfrm>
            <a:off x="327240" y="1835640"/>
            <a:ext cx="653040" cy="364680"/>
          </a:xfrm>
          <a:prstGeom prst="rect">
            <a:avLst/>
          </a:prstGeom>
          <a:noFill/>
          <a:ln>
            <a:solidFill>
              <a:srgbClr val="000000"/>
            </a:solidFill>
          </a:ln>
        </p:spPr>
        <p:style>
          <a:lnRef idx="0"/>
          <a:fillRef idx="0"/>
          <a:effectRef idx="0"/>
          <a:fontRef idx="minor"/>
        </p:style>
        <p:txBody>
          <a:bodyPr lIns="90000" rIns="90000" tIns="45000" bIns="45000"/>
          <a:p>
            <a:pPr algn="ctr">
              <a:lnSpc>
                <a:spcPct val="100000"/>
              </a:lnSpc>
            </a:pPr>
            <a:r>
              <a:rPr b="0" lang="en-US" sz="900" spc="-1" strike="noStrike">
                <a:solidFill>
                  <a:srgbClr val="000000"/>
                </a:solidFill>
                <a:uFill>
                  <a:solidFill>
                    <a:srgbClr val="ffffff"/>
                  </a:solidFill>
                </a:uFill>
                <a:latin typeface="Meiryo UI"/>
                <a:ea typeface="Meiryo UI"/>
              </a:rPr>
              <a:t>②</a:t>
            </a:r>
            <a:r>
              <a:rPr b="0" lang="en-US" sz="900" spc="-1" strike="noStrike">
                <a:solidFill>
                  <a:srgbClr val="000000"/>
                </a:solidFill>
                <a:uFill>
                  <a:solidFill>
                    <a:srgbClr val="ffffff"/>
                  </a:solidFill>
                </a:uFill>
                <a:latin typeface="Meiryo UI"/>
                <a:ea typeface="Meiryo UI"/>
              </a:rPr>
              <a:t>証明書</a:t>
            </a:r>
            <a:endParaRPr b="0" lang="en-US" sz="1800" spc="-1" strike="noStrike">
              <a:solidFill>
                <a:srgbClr val="000000"/>
              </a:solidFill>
              <a:uFill>
                <a:solidFill>
                  <a:srgbClr val="ffffff"/>
                </a:solidFill>
              </a:uFill>
              <a:latin typeface="Arial"/>
            </a:endParaRPr>
          </a:p>
          <a:p>
            <a:pPr algn="ctr">
              <a:lnSpc>
                <a:spcPct val="100000"/>
              </a:lnSpc>
            </a:pPr>
            <a:r>
              <a:rPr b="0" lang="en-US" sz="900" spc="-1" strike="noStrike">
                <a:solidFill>
                  <a:srgbClr val="000000"/>
                </a:solidFill>
                <a:uFill>
                  <a:solidFill>
                    <a:srgbClr val="ffffff"/>
                  </a:solidFill>
                </a:uFill>
                <a:latin typeface="Meiryo UI"/>
                <a:ea typeface="Meiryo UI"/>
              </a:rPr>
              <a:t>発行申請</a:t>
            </a:r>
            <a:endParaRPr b="0" lang="en-US" sz="1800" spc="-1" strike="noStrike">
              <a:solidFill>
                <a:srgbClr val="000000"/>
              </a:solidFill>
              <a:uFill>
                <a:solidFill>
                  <a:srgbClr val="ffffff"/>
                </a:solidFill>
              </a:uFill>
              <a:latin typeface="Arial"/>
            </a:endParaRPr>
          </a:p>
        </p:txBody>
      </p:sp>
      <p:sp>
        <p:nvSpPr>
          <p:cNvPr id="264" name="CustomShape 21"/>
          <p:cNvSpPr/>
          <p:nvPr/>
        </p:nvSpPr>
        <p:spPr>
          <a:xfrm>
            <a:off x="1052640" y="1835640"/>
            <a:ext cx="5400" cy="376920"/>
          </a:xfrm>
          <a:custGeom>
            <a:avLst/>
            <a:gdLst/>
            <a:ahLst/>
            <a:rect l="l" t="t" r="r" b="b"/>
            <a:pathLst>
              <a:path w="21600" h="21600">
                <a:moveTo>
                  <a:pt x="0" y="0"/>
                </a:moveTo>
                <a:lnTo>
                  <a:pt x="21600" y="21600"/>
                </a:lnTo>
              </a:path>
            </a:pathLst>
          </a:custGeom>
          <a:noFill/>
          <a:ln w="19080">
            <a:solidFill>
              <a:srgbClr val="000000"/>
            </a:solidFill>
            <a:miter/>
            <a:tailEnd len="med" type="triangle" w="med"/>
          </a:ln>
        </p:spPr>
        <p:style>
          <a:lnRef idx="0"/>
          <a:fillRef idx="0"/>
          <a:effectRef idx="0"/>
          <a:fontRef idx="minor"/>
        </p:style>
      </p:sp>
      <p:sp>
        <p:nvSpPr>
          <p:cNvPr id="265" name="CustomShape 22"/>
          <p:cNvSpPr/>
          <p:nvPr/>
        </p:nvSpPr>
        <p:spPr>
          <a:xfrm flipH="1" flipV="1">
            <a:off x="1124640" y="1834200"/>
            <a:ext cx="7920" cy="359640"/>
          </a:xfrm>
          <a:custGeom>
            <a:avLst/>
            <a:gdLst/>
            <a:ahLst/>
            <a:rect l="l" t="t" r="r" b="b"/>
            <a:pathLst>
              <a:path w="21600" h="21600">
                <a:moveTo>
                  <a:pt x="0" y="0"/>
                </a:moveTo>
                <a:lnTo>
                  <a:pt x="21600" y="21600"/>
                </a:lnTo>
              </a:path>
            </a:pathLst>
          </a:custGeom>
          <a:noFill/>
          <a:ln w="19080">
            <a:solidFill>
              <a:srgbClr val="000000"/>
            </a:solidFill>
            <a:miter/>
            <a:tailEnd len="med" type="triangle" w="med"/>
          </a:ln>
        </p:spPr>
        <p:style>
          <a:lnRef idx="0"/>
          <a:fillRef idx="0"/>
          <a:effectRef idx="0"/>
          <a:fontRef idx="minor"/>
        </p:style>
      </p:sp>
      <p:sp>
        <p:nvSpPr>
          <p:cNvPr id="266" name="CustomShape 23"/>
          <p:cNvSpPr/>
          <p:nvPr/>
        </p:nvSpPr>
        <p:spPr>
          <a:xfrm>
            <a:off x="1196640" y="1835640"/>
            <a:ext cx="654480" cy="364680"/>
          </a:xfrm>
          <a:prstGeom prst="rect">
            <a:avLst/>
          </a:prstGeom>
          <a:noFill/>
          <a:ln>
            <a:solidFill>
              <a:srgbClr val="000000"/>
            </a:solidFill>
          </a:ln>
        </p:spPr>
        <p:style>
          <a:lnRef idx="0"/>
          <a:fillRef idx="0"/>
          <a:effectRef idx="0"/>
          <a:fontRef idx="minor"/>
        </p:style>
        <p:txBody>
          <a:bodyPr lIns="90000" rIns="90000" tIns="45000" bIns="45000"/>
          <a:p>
            <a:pPr algn="ctr">
              <a:lnSpc>
                <a:spcPct val="100000"/>
              </a:lnSpc>
            </a:pPr>
            <a:r>
              <a:rPr b="0" lang="en-US" sz="900" spc="-1" strike="noStrike">
                <a:solidFill>
                  <a:srgbClr val="000000"/>
                </a:solidFill>
                <a:uFill>
                  <a:solidFill>
                    <a:srgbClr val="ffffff"/>
                  </a:solidFill>
                </a:uFill>
                <a:latin typeface="Meiryo UI"/>
                <a:ea typeface="Meiryo UI"/>
              </a:rPr>
              <a:t>③</a:t>
            </a:r>
            <a:r>
              <a:rPr b="0" lang="en-US" sz="900" spc="-1" strike="noStrike">
                <a:solidFill>
                  <a:srgbClr val="000000"/>
                </a:solidFill>
                <a:uFill>
                  <a:solidFill>
                    <a:srgbClr val="ffffff"/>
                  </a:solidFill>
                </a:uFill>
                <a:latin typeface="Meiryo UI"/>
                <a:ea typeface="Meiryo UI"/>
              </a:rPr>
              <a:t>証明書発行</a:t>
            </a:r>
            <a:endParaRPr b="0" lang="en-US" sz="1800" spc="-1" strike="noStrike">
              <a:solidFill>
                <a:srgbClr val="000000"/>
              </a:solidFill>
              <a:uFill>
                <a:solidFill>
                  <a:srgbClr val="ffffff"/>
                </a:solidFill>
              </a:uFill>
              <a:latin typeface="Arial"/>
            </a:endParaRPr>
          </a:p>
        </p:txBody>
      </p:sp>
      <p:sp>
        <p:nvSpPr>
          <p:cNvPr id="267" name="CustomShape 24"/>
          <p:cNvSpPr/>
          <p:nvPr/>
        </p:nvSpPr>
        <p:spPr>
          <a:xfrm>
            <a:off x="1881000" y="1682280"/>
            <a:ext cx="700560" cy="364680"/>
          </a:xfrm>
          <a:prstGeom prst="rect">
            <a:avLst/>
          </a:prstGeom>
          <a:noFill/>
          <a:ln>
            <a:solidFill>
              <a:srgbClr val="000000"/>
            </a:solidFill>
          </a:ln>
        </p:spPr>
        <p:style>
          <a:lnRef idx="0"/>
          <a:fillRef idx="0"/>
          <a:effectRef idx="0"/>
          <a:fontRef idx="minor"/>
        </p:style>
        <p:txBody>
          <a:bodyPr lIns="90000" rIns="90000" tIns="45000" bIns="45000"/>
          <a:p>
            <a:pPr algn="ctr">
              <a:lnSpc>
                <a:spcPct val="100000"/>
              </a:lnSpc>
            </a:pPr>
            <a:r>
              <a:rPr b="0" lang="en-US" sz="900" spc="-1" strike="noStrike">
                <a:solidFill>
                  <a:srgbClr val="000000"/>
                </a:solidFill>
                <a:uFill>
                  <a:solidFill>
                    <a:srgbClr val="ffffff"/>
                  </a:solidFill>
                </a:uFill>
                <a:latin typeface="Meiryo UI"/>
                <a:ea typeface="Meiryo UI"/>
              </a:rPr>
              <a:t>④</a:t>
            </a:r>
            <a:r>
              <a:rPr b="0" lang="en-US" sz="900" spc="-1" strike="noStrike">
                <a:solidFill>
                  <a:srgbClr val="000000"/>
                </a:solidFill>
                <a:uFill>
                  <a:solidFill>
                    <a:srgbClr val="ffffff"/>
                  </a:solidFill>
                </a:uFill>
                <a:latin typeface="Meiryo UI"/>
                <a:ea typeface="Meiryo UI"/>
              </a:rPr>
              <a:t>証明書</a:t>
            </a:r>
            <a:endParaRPr b="0" lang="en-US" sz="1800" spc="-1" strike="noStrike">
              <a:solidFill>
                <a:srgbClr val="000000"/>
              </a:solidFill>
              <a:uFill>
                <a:solidFill>
                  <a:srgbClr val="ffffff"/>
                </a:solidFill>
              </a:uFill>
              <a:latin typeface="Arial"/>
            </a:endParaRPr>
          </a:p>
          <a:p>
            <a:pPr algn="ctr">
              <a:lnSpc>
                <a:spcPct val="100000"/>
              </a:lnSpc>
            </a:pPr>
            <a:r>
              <a:rPr b="0" lang="en-US" sz="900" spc="-1" strike="noStrike">
                <a:solidFill>
                  <a:srgbClr val="000000"/>
                </a:solidFill>
                <a:uFill>
                  <a:solidFill>
                    <a:srgbClr val="ffffff"/>
                  </a:solidFill>
                </a:uFill>
                <a:latin typeface="Meiryo UI"/>
                <a:ea typeface="Meiryo UI"/>
              </a:rPr>
              <a:t>入手</a:t>
            </a:r>
            <a:endParaRPr b="0" lang="en-US" sz="1800" spc="-1" strike="noStrike">
              <a:solidFill>
                <a:srgbClr val="000000"/>
              </a:solidFill>
              <a:uFill>
                <a:solidFill>
                  <a:srgbClr val="ffffff"/>
                </a:solidFill>
              </a:uFill>
              <a:latin typeface="Arial"/>
            </a:endParaRPr>
          </a:p>
        </p:txBody>
      </p:sp>
      <p:sp>
        <p:nvSpPr>
          <p:cNvPr id="268" name="CustomShape 25"/>
          <p:cNvSpPr/>
          <p:nvPr/>
        </p:nvSpPr>
        <p:spPr>
          <a:xfrm>
            <a:off x="4225680" y="1079640"/>
            <a:ext cx="715320" cy="364680"/>
          </a:xfrm>
          <a:prstGeom prst="rect">
            <a:avLst/>
          </a:prstGeom>
          <a:noFill/>
          <a:ln>
            <a:solidFill>
              <a:srgbClr val="000000"/>
            </a:solidFill>
          </a:ln>
        </p:spPr>
        <p:style>
          <a:lnRef idx="0"/>
          <a:fillRef idx="0"/>
          <a:effectRef idx="0"/>
          <a:fontRef idx="minor"/>
        </p:style>
        <p:txBody>
          <a:bodyPr lIns="90000" rIns="90000" tIns="45000" bIns="45000"/>
          <a:p>
            <a:pPr algn="ctr">
              <a:lnSpc>
                <a:spcPct val="100000"/>
              </a:lnSpc>
            </a:pPr>
            <a:r>
              <a:rPr b="0" lang="en-US" sz="900" spc="-1" strike="noStrike">
                <a:solidFill>
                  <a:srgbClr val="000000"/>
                </a:solidFill>
                <a:uFill>
                  <a:solidFill>
                    <a:srgbClr val="ffffff"/>
                  </a:solidFill>
                </a:uFill>
                <a:latin typeface="Meiryo UI"/>
                <a:ea typeface="Meiryo UI"/>
              </a:rPr>
              <a:t>⑤</a:t>
            </a:r>
            <a:r>
              <a:rPr b="0" lang="en-US" sz="900" spc="-1" strike="noStrike">
                <a:solidFill>
                  <a:srgbClr val="000000"/>
                </a:solidFill>
                <a:uFill>
                  <a:solidFill>
                    <a:srgbClr val="ffffff"/>
                  </a:solidFill>
                </a:uFill>
                <a:latin typeface="Meiryo UI"/>
                <a:ea typeface="Meiryo UI"/>
              </a:rPr>
              <a:t>事前　確認依頼</a:t>
            </a:r>
            <a:endParaRPr b="0" lang="en-US" sz="1800" spc="-1" strike="noStrike">
              <a:solidFill>
                <a:srgbClr val="000000"/>
              </a:solidFill>
              <a:uFill>
                <a:solidFill>
                  <a:srgbClr val="ffffff"/>
                </a:solidFill>
              </a:uFill>
              <a:latin typeface="Arial"/>
            </a:endParaRPr>
          </a:p>
        </p:txBody>
      </p:sp>
      <p:sp>
        <p:nvSpPr>
          <p:cNvPr id="269" name="CustomShape 26"/>
          <p:cNvSpPr/>
          <p:nvPr/>
        </p:nvSpPr>
        <p:spPr>
          <a:xfrm>
            <a:off x="4221000" y="1682280"/>
            <a:ext cx="700560" cy="364680"/>
          </a:xfrm>
          <a:prstGeom prst="rect">
            <a:avLst/>
          </a:prstGeom>
          <a:noFill/>
          <a:ln>
            <a:solidFill>
              <a:srgbClr val="000000"/>
            </a:solidFill>
          </a:ln>
        </p:spPr>
        <p:style>
          <a:lnRef idx="0"/>
          <a:fillRef idx="0"/>
          <a:effectRef idx="0"/>
          <a:fontRef idx="minor"/>
        </p:style>
        <p:txBody>
          <a:bodyPr lIns="90000" rIns="90000" tIns="45000" bIns="45000"/>
          <a:p>
            <a:pPr algn="ctr">
              <a:lnSpc>
                <a:spcPct val="100000"/>
              </a:lnSpc>
            </a:pPr>
            <a:r>
              <a:rPr b="0" lang="en-US" sz="900" spc="-1" strike="noStrike">
                <a:solidFill>
                  <a:srgbClr val="000000"/>
                </a:solidFill>
                <a:uFill>
                  <a:solidFill>
                    <a:srgbClr val="ffffff"/>
                  </a:solidFill>
                </a:uFill>
                <a:latin typeface="Meiryo UI"/>
                <a:ea typeface="Meiryo UI"/>
              </a:rPr>
              <a:t>⑥</a:t>
            </a:r>
            <a:r>
              <a:rPr b="0" lang="en-US" sz="900" spc="-1" strike="noStrike">
                <a:solidFill>
                  <a:srgbClr val="000000"/>
                </a:solidFill>
                <a:uFill>
                  <a:solidFill>
                    <a:srgbClr val="ffffff"/>
                  </a:solidFill>
                </a:uFill>
                <a:latin typeface="Meiryo UI"/>
                <a:ea typeface="Meiryo UI"/>
              </a:rPr>
              <a:t>事前確認書発行</a:t>
            </a:r>
            <a:endParaRPr b="0" lang="en-US" sz="1800" spc="-1" strike="noStrike">
              <a:solidFill>
                <a:srgbClr val="000000"/>
              </a:solidFill>
              <a:uFill>
                <a:solidFill>
                  <a:srgbClr val="ffffff"/>
                </a:solidFill>
              </a:uFill>
              <a:latin typeface="Arial"/>
            </a:endParaRPr>
          </a:p>
        </p:txBody>
      </p:sp>
      <p:sp>
        <p:nvSpPr>
          <p:cNvPr id="270" name="CustomShape 27"/>
          <p:cNvSpPr/>
          <p:nvPr/>
        </p:nvSpPr>
        <p:spPr>
          <a:xfrm>
            <a:off x="3344040" y="1818720"/>
            <a:ext cx="5400" cy="376920"/>
          </a:xfrm>
          <a:custGeom>
            <a:avLst/>
            <a:gdLst/>
            <a:ahLst/>
            <a:rect l="l" t="t" r="r" b="b"/>
            <a:pathLst>
              <a:path w="21600" h="21600">
                <a:moveTo>
                  <a:pt x="0" y="0"/>
                </a:moveTo>
                <a:lnTo>
                  <a:pt x="21600" y="21600"/>
                </a:lnTo>
              </a:path>
            </a:pathLst>
          </a:custGeom>
          <a:noFill/>
          <a:ln w="19080">
            <a:solidFill>
              <a:srgbClr val="000000"/>
            </a:solidFill>
            <a:miter/>
            <a:tailEnd len="med" type="triangle" w="med"/>
          </a:ln>
        </p:spPr>
        <p:style>
          <a:lnRef idx="0"/>
          <a:fillRef idx="0"/>
          <a:effectRef idx="0"/>
          <a:fontRef idx="minor"/>
        </p:style>
      </p:sp>
      <p:sp>
        <p:nvSpPr>
          <p:cNvPr id="271" name="CustomShape 28"/>
          <p:cNvSpPr/>
          <p:nvPr/>
        </p:nvSpPr>
        <p:spPr>
          <a:xfrm flipH="1" flipV="1">
            <a:off x="3416040" y="1817280"/>
            <a:ext cx="7920" cy="359640"/>
          </a:xfrm>
          <a:custGeom>
            <a:avLst/>
            <a:gdLst/>
            <a:ahLst/>
            <a:rect l="l" t="t" r="r" b="b"/>
            <a:pathLst>
              <a:path w="21600" h="21600">
                <a:moveTo>
                  <a:pt x="0" y="0"/>
                </a:moveTo>
                <a:lnTo>
                  <a:pt x="21600" y="21600"/>
                </a:lnTo>
              </a:path>
            </a:pathLst>
          </a:custGeom>
          <a:noFill/>
          <a:ln w="19080">
            <a:solidFill>
              <a:srgbClr val="000000"/>
            </a:solidFill>
            <a:miter/>
            <a:tailEnd len="med" type="triangle" w="med"/>
          </a:ln>
        </p:spPr>
        <p:style>
          <a:lnRef idx="0"/>
          <a:fillRef idx="0"/>
          <a:effectRef idx="0"/>
          <a:fontRef idx="minor"/>
        </p:style>
      </p:sp>
      <p:sp>
        <p:nvSpPr>
          <p:cNvPr id="272" name="CustomShape 29"/>
          <p:cNvSpPr/>
          <p:nvPr/>
        </p:nvSpPr>
        <p:spPr>
          <a:xfrm>
            <a:off x="2751840" y="1835640"/>
            <a:ext cx="533880" cy="501120"/>
          </a:xfrm>
          <a:prstGeom prst="rect">
            <a:avLst/>
          </a:prstGeom>
          <a:noFill/>
          <a:ln>
            <a:solidFill>
              <a:srgbClr val="000000"/>
            </a:solidFill>
          </a:ln>
        </p:spPr>
        <p:style>
          <a:lnRef idx="0"/>
          <a:fillRef idx="0"/>
          <a:effectRef idx="0"/>
          <a:fontRef idx="minor"/>
        </p:style>
        <p:txBody>
          <a:bodyPr lIns="90000" rIns="90000" tIns="45000" bIns="45000"/>
          <a:p>
            <a:pPr algn="ctr">
              <a:lnSpc>
                <a:spcPct val="100000"/>
              </a:lnSpc>
            </a:pPr>
            <a:r>
              <a:rPr b="0" lang="en-US" sz="900" spc="-1" strike="noStrike">
                <a:solidFill>
                  <a:srgbClr val="000000"/>
                </a:solidFill>
                <a:uFill>
                  <a:solidFill>
                    <a:srgbClr val="ffffff"/>
                  </a:solidFill>
                </a:uFill>
                <a:latin typeface="Meiryo UI"/>
                <a:ea typeface="Meiryo UI"/>
              </a:rPr>
              <a:t>⑦</a:t>
            </a:r>
            <a:r>
              <a:rPr b="0" lang="en-US" sz="900" spc="-1" strike="noStrike">
                <a:solidFill>
                  <a:srgbClr val="000000"/>
                </a:solidFill>
                <a:uFill>
                  <a:solidFill>
                    <a:srgbClr val="ffffff"/>
                  </a:solidFill>
                </a:uFill>
                <a:latin typeface="Meiryo UI"/>
                <a:ea typeface="Meiryo UI"/>
              </a:rPr>
              <a:t>計画</a:t>
            </a:r>
            <a:endParaRPr b="0" lang="en-US" sz="1800" spc="-1" strike="noStrike">
              <a:solidFill>
                <a:srgbClr val="000000"/>
              </a:solidFill>
              <a:uFill>
                <a:solidFill>
                  <a:srgbClr val="ffffff"/>
                </a:solidFill>
              </a:uFill>
              <a:latin typeface="Arial"/>
            </a:endParaRPr>
          </a:p>
          <a:p>
            <a:pPr algn="ctr">
              <a:lnSpc>
                <a:spcPct val="100000"/>
              </a:lnSpc>
            </a:pPr>
            <a:r>
              <a:rPr b="0" lang="en-US" sz="900" spc="-1" strike="noStrike">
                <a:solidFill>
                  <a:srgbClr val="000000"/>
                </a:solidFill>
                <a:uFill>
                  <a:solidFill>
                    <a:srgbClr val="ffffff"/>
                  </a:solidFill>
                </a:uFill>
                <a:latin typeface="Meiryo UI"/>
                <a:ea typeface="Meiryo UI"/>
              </a:rPr>
              <a:t>申請</a:t>
            </a:r>
            <a:endParaRPr b="0" lang="en-US" sz="1800" spc="-1" strike="noStrike">
              <a:solidFill>
                <a:srgbClr val="000000"/>
              </a:solidFill>
              <a:uFill>
                <a:solidFill>
                  <a:srgbClr val="ffffff"/>
                </a:solidFill>
              </a:uFill>
              <a:latin typeface="Arial"/>
            </a:endParaRPr>
          </a:p>
        </p:txBody>
      </p:sp>
      <p:sp>
        <p:nvSpPr>
          <p:cNvPr id="273" name="CustomShape 30"/>
          <p:cNvSpPr/>
          <p:nvPr/>
        </p:nvSpPr>
        <p:spPr>
          <a:xfrm>
            <a:off x="3494160" y="1835640"/>
            <a:ext cx="553320" cy="364680"/>
          </a:xfrm>
          <a:prstGeom prst="rect">
            <a:avLst/>
          </a:prstGeom>
          <a:noFill/>
          <a:ln>
            <a:solidFill>
              <a:srgbClr val="000000"/>
            </a:solidFill>
          </a:ln>
        </p:spPr>
        <p:style>
          <a:lnRef idx="0"/>
          <a:fillRef idx="0"/>
          <a:effectRef idx="0"/>
          <a:fontRef idx="minor"/>
        </p:style>
        <p:txBody>
          <a:bodyPr lIns="90000" rIns="90000" tIns="45000" bIns="45000"/>
          <a:p>
            <a:pPr algn="ctr">
              <a:lnSpc>
                <a:spcPct val="100000"/>
              </a:lnSpc>
            </a:pPr>
            <a:r>
              <a:rPr b="0" lang="en-US" sz="900" spc="-1" strike="noStrike">
                <a:solidFill>
                  <a:srgbClr val="000000"/>
                </a:solidFill>
                <a:uFill>
                  <a:solidFill>
                    <a:srgbClr val="ffffff"/>
                  </a:solidFill>
                </a:uFill>
                <a:latin typeface="Meiryo UI"/>
                <a:ea typeface="Meiryo UI"/>
              </a:rPr>
              <a:t>⑧</a:t>
            </a:r>
            <a:r>
              <a:rPr b="0" lang="en-US" sz="900" spc="-1" strike="noStrike">
                <a:solidFill>
                  <a:srgbClr val="000000"/>
                </a:solidFill>
                <a:uFill>
                  <a:solidFill>
                    <a:srgbClr val="ffffff"/>
                  </a:solidFill>
                </a:uFill>
                <a:latin typeface="Meiryo UI"/>
                <a:ea typeface="Meiryo UI"/>
              </a:rPr>
              <a:t>計画</a:t>
            </a:r>
            <a:endParaRPr b="0" lang="en-US" sz="1800" spc="-1" strike="noStrike">
              <a:solidFill>
                <a:srgbClr val="000000"/>
              </a:solidFill>
              <a:uFill>
                <a:solidFill>
                  <a:srgbClr val="ffffff"/>
                </a:solidFill>
              </a:uFill>
              <a:latin typeface="Arial"/>
            </a:endParaRPr>
          </a:p>
          <a:p>
            <a:pPr algn="ctr">
              <a:lnSpc>
                <a:spcPct val="100000"/>
              </a:lnSpc>
            </a:pPr>
            <a:r>
              <a:rPr b="0" lang="en-US" sz="900" spc="-1" strike="noStrike">
                <a:solidFill>
                  <a:srgbClr val="000000"/>
                </a:solidFill>
                <a:uFill>
                  <a:solidFill>
                    <a:srgbClr val="ffffff"/>
                  </a:solidFill>
                </a:uFill>
                <a:latin typeface="Meiryo UI"/>
                <a:ea typeface="Meiryo UI"/>
              </a:rPr>
              <a:t>認定</a:t>
            </a:r>
            <a:endParaRPr b="0" lang="en-US" sz="1800" spc="-1" strike="noStrike">
              <a:solidFill>
                <a:srgbClr val="000000"/>
              </a:solidFill>
              <a:uFill>
                <a:solidFill>
                  <a:srgbClr val="ffffff"/>
                </a:solidFill>
              </a:uFill>
              <a:latin typeface="Arial"/>
            </a:endParaRPr>
          </a:p>
        </p:txBody>
      </p:sp>
      <p:sp>
        <p:nvSpPr>
          <p:cNvPr id="274" name="CustomShape 31"/>
          <p:cNvSpPr/>
          <p:nvPr/>
        </p:nvSpPr>
        <p:spPr>
          <a:xfrm>
            <a:off x="4361760" y="2143440"/>
            <a:ext cx="1905120" cy="698760"/>
          </a:xfrm>
          <a:prstGeom prst="rect">
            <a:avLst/>
          </a:prstGeom>
          <a:noFill/>
          <a:ln cap="rnd">
            <a:solidFill>
              <a:srgbClr val="000000"/>
            </a:solidFill>
            <a:custDash/>
          </a:ln>
        </p:spPr>
        <p:style>
          <a:lnRef idx="0"/>
          <a:fillRef idx="0"/>
          <a:effectRef idx="0"/>
          <a:fontRef idx="minor"/>
        </p:style>
        <p:txBody>
          <a:bodyPr lIns="90000" rIns="90000" tIns="45000" bIns="45000"/>
          <a:p>
            <a:pPr>
              <a:lnSpc>
                <a:spcPct val="100000"/>
              </a:lnSpc>
            </a:pPr>
            <a:r>
              <a:rPr b="0" lang="en-US" sz="1000" spc="-1" strike="noStrike">
                <a:solidFill>
                  <a:srgbClr val="000000"/>
                </a:solidFill>
                <a:uFill>
                  <a:solidFill>
                    <a:srgbClr val="ffffff"/>
                  </a:solidFill>
                </a:uFill>
                <a:latin typeface="Meiryo UI"/>
                <a:ea typeface="Meiryo UI"/>
              </a:rPr>
              <a:t>⑧</a:t>
            </a:r>
            <a:r>
              <a:rPr b="0" lang="en-US" sz="1000" spc="-1" strike="noStrike">
                <a:solidFill>
                  <a:srgbClr val="000000"/>
                </a:solidFill>
                <a:uFill>
                  <a:solidFill>
                    <a:srgbClr val="ffffff"/>
                  </a:solidFill>
                </a:uFill>
                <a:latin typeface="Meiryo UI"/>
                <a:ea typeface="Meiryo UI"/>
              </a:rPr>
              <a:t>計画認定後・・・・</a:t>
            </a:r>
            <a:endParaRPr b="0" lang="en-US" sz="1800" spc="-1" strike="noStrike">
              <a:solidFill>
                <a:srgbClr val="000000"/>
              </a:solidFill>
              <a:uFill>
                <a:solidFill>
                  <a:srgbClr val="ffffff"/>
                </a:solidFill>
              </a:uFill>
              <a:latin typeface="Arial"/>
            </a:endParaRPr>
          </a:p>
          <a:p>
            <a:pPr>
              <a:lnSpc>
                <a:spcPct val="100000"/>
              </a:lnSpc>
            </a:pPr>
            <a:r>
              <a:rPr b="0" lang="en-US" sz="1000" spc="-1" strike="noStrike">
                <a:solidFill>
                  <a:srgbClr val="000000"/>
                </a:solidFill>
                <a:uFill>
                  <a:solidFill>
                    <a:srgbClr val="ffffff"/>
                  </a:solidFill>
                </a:uFill>
                <a:latin typeface="Meiryo UI"/>
                <a:ea typeface="Meiryo UI"/>
              </a:rPr>
              <a:t>　⑨設備取得</a:t>
            </a:r>
            <a:endParaRPr b="0" lang="en-US" sz="1800" spc="-1" strike="noStrike">
              <a:solidFill>
                <a:srgbClr val="000000"/>
              </a:solidFill>
              <a:uFill>
                <a:solidFill>
                  <a:srgbClr val="ffffff"/>
                </a:solidFill>
              </a:uFill>
              <a:latin typeface="Arial"/>
            </a:endParaRPr>
          </a:p>
          <a:p>
            <a:pPr>
              <a:lnSpc>
                <a:spcPct val="100000"/>
              </a:lnSpc>
            </a:pPr>
            <a:r>
              <a:rPr b="0" lang="en-US" sz="1000" spc="-1" strike="noStrike">
                <a:solidFill>
                  <a:srgbClr val="000000"/>
                </a:solidFill>
                <a:uFill>
                  <a:solidFill>
                    <a:srgbClr val="ffffff"/>
                  </a:solidFill>
                </a:uFill>
                <a:latin typeface="Meiryo UI"/>
                <a:ea typeface="Meiryo UI"/>
              </a:rPr>
              <a:t>　⑩所在する市町村へ税務申告</a:t>
            </a:r>
            <a:endParaRPr b="0" lang="en-US" sz="1800" spc="-1" strike="noStrike">
              <a:solidFill>
                <a:srgbClr val="000000"/>
              </a:solidFill>
              <a:uFill>
                <a:solidFill>
                  <a:srgbClr val="ffffff"/>
                </a:solidFill>
              </a:uFill>
              <a:latin typeface="Arial"/>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5" name="CustomShape 1"/>
          <p:cNvSpPr/>
          <p:nvPr/>
        </p:nvSpPr>
        <p:spPr>
          <a:xfrm>
            <a:off x="282240" y="393120"/>
            <a:ext cx="6322680" cy="8711640"/>
          </a:xfrm>
          <a:prstGeom prst="rect">
            <a:avLst/>
          </a:prstGeom>
          <a:noFill/>
          <a:ln w="12600">
            <a:noFill/>
          </a:ln>
        </p:spPr>
        <p:style>
          <a:lnRef idx="0"/>
          <a:fillRef idx="0"/>
          <a:effectRef idx="0"/>
          <a:fontRef idx="minor"/>
        </p:style>
        <p:txBody>
          <a:bodyPr lIns="90000" rIns="90000" tIns="45000" bIns="45000"/>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Meiryo UI"/>
                <a:ea typeface="Meiryo UI"/>
              </a:rPr>
              <a:t>　</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ts val="459"/>
              </a:lnSpc>
            </a:pPr>
            <a:endParaRPr b="0" lang="en-US" sz="1800" spc="-1" strike="noStrike">
              <a:solidFill>
                <a:srgbClr val="000000"/>
              </a:solidFill>
              <a:uFill>
                <a:solidFill>
                  <a:srgbClr val="ffffff"/>
                </a:solidFill>
              </a:uFill>
              <a:latin typeface="Arial"/>
            </a:endParaRPr>
          </a:p>
          <a:p>
            <a:pPr>
              <a:lnSpc>
                <a:spcPts val="353"/>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marL="181080">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276" name="CustomShape 2"/>
          <p:cNvSpPr/>
          <p:nvPr/>
        </p:nvSpPr>
        <p:spPr>
          <a:xfrm>
            <a:off x="280800" y="225360"/>
            <a:ext cx="6299640" cy="8703000"/>
          </a:xfrm>
          <a:prstGeom prst="rect">
            <a:avLst/>
          </a:prstGeom>
          <a:noFill/>
          <a:ln w="12600">
            <a:solidFill>
              <a:srgbClr val="000000"/>
            </a:solidFill>
            <a:miter/>
          </a:ln>
        </p:spPr>
        <p:style>
          <a:lnRef idx="0"/>
          <a:fillRef idx="0"/>
          <a:effectRef idx="0"/>
          <a:fontRef idx="minor"/>
        </p:style>
      </p:sp>
      <p:sp>
        <p:nvSpPr>
          <p:cNvPr id="277" name="CustomShape 3"/>
          <p:cNvSpPr/>
          <p:nvPr/>
        </p:nvSpPr>
        <p:spPr>
          <a:xfrm>
            <a:off x="261000" y="107640"/>
            <a:ext cx="6335640" cy="431640"/>
          </a:xfrm>
          <a:prstGeom prst="roundRect">
            <a:avLst>
              <a:gd name="adj" fmla="val 16667"/>
            </a:avLst>
          </a:prstGeom>
          <a:solidFill>
            <a:srgbClr val="ff6600"/>
          </a:solidFill>
          <a:ln>
            <a:noFill/>
          </a:ln>
        </p:spPr>
        <p:style>
          <a:lnRef idx="0"/>
          <a:fillRef idx="0"/>
          <a:effectRef idx="0"/>
          <a:fontRef idx="minor"/>
        </p:style>
        <p:txBody>
          <a:bodyPr anchor="ctr"/>
          <a:p>
            <a:pPr>
              <a:lnSpc>
                <a:spcPct val="100000"/>
              </a:lnSpc>
            </a:pPr>
            <a:r>
              <a:rPr b="1" lang="en-US" sz="1600" spc="-1" strike="noStrike">
                <a:solidFill>
                  <a:srgbClr val="ffffff"/>
                </a:solidFill>
                <a:uFill>
                  <a:solidFill>
                    <a:srgbClr val="ffffff"/>
                  </a:solidFill>
                </a:uFill>
                <a:latin typeface="Meiryo UI"/>
                <a:ea typeface="Meiryo UI"/>
              </a:rPr>
              <a:t>２．税制支援</a:t>
            </a:r>
            <a:endParaRPr b="0" lang="en-US" sz="1800" spc="-1" strike="noStrike">
              <a:solidFill>
                <a:srgbClr val="000000"/>
              </a:solidFill>
              <a:uFill>
                <a:solidFill>
                  <a:srgbClr val="ffffff"/>
                </a:solidFill>
              </a:uFill>
              <a:latin typeface="Arial"/>
            </a:endParaRPr>
          </a:p>
        </p:txBody>
      </p:sp>
      <p:sp>
        <p:nvSpPr>
          <p:cNvPr id="278" name="CustomShape 4"/>
          <p:cNvSpPr/>
          <p:nvPr/>
        </p:nvSpPr>
        <p:spPr>
          <a:xfrm>
            <a:off x="0" y="8674920"/>
            <a:ext cx="1599840" cy="486360"/>
          </a:xfrm>
          <a:prstGeom prst="rect">
            <a:avLst/>
          </a:prstGeom>
          <a:noFill/>
          <a:ln>
            <a:noFill/>
          </a:ln>
        </p:spPr>
        <p:style>
          <a:lnRef idx="0"/>
          <a:fillRef idx="0"/>
          <a:effectRef idx="0"/>
          <a:fontRef idx="minor"/>
        </p:style>
        <p:txBody>
          <a:bodyPr anchor="ctr"/>
          <a:p>
            <a:pPr>
              <a:lnSpc>
                <a:spcPct val="100000"/>
              </a:lnSpc>
            </a:pPr>
            <a:r>
              <a:rPr b="0" lang="en-US" sz="2000" spc="-1" strike="noStrike">
                <a:solidFill>
                  <a:srgbClr val="8b8b8b"/>
                </a:solidFill>
                <a:uFill>
                  <a:solidFill>
                    <a:srgbClr val="ffffff"/>
                  </a:solidFill>
                </a:uFill>
                <a:latin typeface="游ゴシック"/>
              </a:rPr>
              <a:t>7</a:t>
            </a:r>
            <a:endParaRPr b="0" lang="en-US" sz="1800" spc="-1" strike="noStrike">
              <a:solidFill>
                <a:srgbClr val="000000"/>
              </a:solidFill>
              <a:uFill>
                <a:solidFill>
                  <a:srgbClr val="ffffff"/>
                </a:solidFill>
              </a:uFill>
              <a:latin typeface="Arial"/>
            </a:endParaRPr>
          </a:p>
        </p:txBody>
      </p:sp>
      <p:sp>
        <p:nvSpPr>
          <p:cNvPr id="279" name="CustomShape 5"/>
          <p:cNvSpPr/>
          <p:nvPr/>
        </p:nvSpPr>
        <p:spPr>
          <a:xfrm>
            <a:off x="340200" y="5235120"/>
            <a:ext cx="6256440" cy="3620880"/>
          </a:xfrm>
          <a:prstGeom prst="roundRect">
            <a:avLst>
              <a:gd name="adj" fmla="val 2822"/>
            </a:avLst>
          </a:prstGeom>
          <a:noFill/>
          <a:ln w="12600">
            <a:noFill/>
          </a:ln>
        </p:spPr>
        <p:style>
          <a:lnRef idx="0"/>
          <a:fillRef idx="0"/>
          <a:effectRef idx="0"/>
          <a:fontRef idx="minor"/>
        </p:style>
        <p:txBody>
          <a:bodyPr lIns="36000" rIns="36000" tIns="36000" bIns="36000" anchor="ctr"/>
          <a:p>
            <a:pPr>
              <a:lnSpc>
                <a:spcPct val="100000"/>
              </a:lnSpc>
            </a:pPr>
            <a:r>
              <a:rPr b="0" lang="en-US" sz="1200" spc="-1" strike="noStrike">
                <a:solidFill>
                  <a:srgbClr val="000000"/>
                </a:solidFill>
                <a:uFill>
                  <a:solidFill>
                    <a:srgbClr val="ffffff"/>
                  </a:solidFill>
                </a:uFill>
                <a:latin typeface="Meiryo UI"/>
                <a:ea typeface="Meiryo UI"/>
              </a:rPr>
              <a:t>①</a:t>
            </a:r>
            <a:r>
              <a:rPr b="0" lang="en-US" sz="1200" spc="-1" strike="noStrike">
                <a:solidFill>
                  <a:srgbClr val="000000"/>
                </a:solidFill>
                <a:uFill>
                  <a:solidFill>
                    <a:srgbClr val="ffffff"/>
                  </a:solidFill>
                </a:uFill>
                <a:latin typeface="Meiryo UI"/>
                <a:ea typeface="Meiryo UI"/>
              </a:rPr>
              <a:t>　中小事業者等は、設備を決定し、リース会社に手続きを依頼します。</a:t>
            </a:r>
            <a:endParaRPr b="0" lang="en-US" sz="1800" spc="-1" strike="noStrike">
              <a:solidFill>
                <a:srgbClr val="000000"/>
              </a:solidFill>
              <a:uFill>
                <a:solidFill>
                  <a:srgbClr val="ffffff"/>
                </a:solidFill>
              </a:uFill>
              <a:latin typeface="Arial"/>
            </a:endParaRPr>
          </a:p>
          <a:p>
            <a:pPr marL="182520" indent="-182160">
              <a:lnSpc>
                <a:spcPct val="100000"/>
              </a:lnSpc>
            </a:pPr>
            <a:r>
              <a:rPr b="0" lang="en-US" sz="1200" spc="-1" strike="noStrike">
                <a:solidFill>
                  <a:srgbClr val="000000"/>
                </a:solidFill>
                <a:uFill>
                  <a:solidFill>
                    <a:srgbClr val="ffffff"/>
                  </a:solidFill>
                </a:uFill>
                <a:latin typeface="Meiryo UI"/>
                <a:ea typeface="Meiryo UI"/>
              </a:rPr>
              <a:t>②</a:t>
            </a:r>
            <a:r>
              <a:rPr b="0" lang="en-US" sz="1200" spc="-1" strike="noStrike">
                <a:solidFill>
                  <a:srgbClr val="000000"/>
                </a:solidFill>
                <a:uFill>
                  <a:solidFill>
                    <a:srgbClr val="ffffff"/>
                  </a:solidFill>
                </a:uFill>
                <a:latin typeface="Meiryo UI"/>
                <a:ea typeface="Meiryo UI"/>
              </a:rPr>
              <a:t>　リース会社は、リース契約見積書・（公社）リース事業協会が確認した固定資産税軽減計算書・工業会証明書を中小事業者等に送付します。</a:t>
            </a:r>
            <a:endParaRPr b="0" lang="en-US" sz="1800" spc="-1" strike="noStrike">
              <a:solidFill>
                <a:srgbClr val="000000"/>
              </a:solidFill>
              <a:uFill>
                <a:solidFill>
                  <a:srgbClr val="ffffff"/>
                </a:solidFill>
              </a:uFill>
              <a:latin typeface="Arial"/>
            </a:endParaRPr>
          </a:p>
          <a:p>
            <a:pPr marL="449280" indent="-448920">
              <a:lnSpc>
                <a:spcPct val="100000"/>
              </a:lnSpc>
            </a:pPr>
            <a:r>
              <a:rPr b="0" lang="en-US" sz="1200" spc="-1" strike="noStrike">
                <a:solidFill>
                  <a:srgbClr val="000000"/>
                </a:solidFill>
                <a:uFill>
                  <a:solidFill>
                    <a:srgbClr val="ffffff"/>
                  </a:solidFill>
                </a:uFill>
                <a:latin typeface="Meiryo UI"/>
                <a:ea typeface="Meiryo UI"/>
              </a:rPr>
              <a:t>③</a:t>
            </a:r>
            <a:r>
              <a:rPr b="0" lang="en-US" sz="1200" spc="-1" strike="noStrike">
                <a:solidFill>
                  <a:srgbClr val="000000"/>
                </a:solidFill>
                <a:uFill>
                  <a:solidFill>
                    <a:srgbClr val="ffffff"/>
                  </a:solidFill>
                </a:uFill>
                <a:latin typeface="Meiryo UI"/>
                <a:ea typeface="Meiryo UI"/>
              </a:rPr>
              <a:t>・④　認定経営革新等支援機関（商工会議所、商工会等）において、「先端設備等導入計画」の内容（直接当該事業の用に供する設備の導入によって労働生産性が年平均３％以上向上するか）を確認し、確認書を発行。</a:t>
            </a:r>
            <a:endParaRPr b="0" lang="en-US" sz="1800" spc="-1" strike="noStrike">
              <a:solidFill>
                <a:srgbClr val="000000"/>
              </a:solidFill>
              <a:uFill>
                <a:solidFill>
                  <a:srgbClr val="ffffff"/>
                </a:solidFill>
              </a:uFill>
              <a:latin typeface="Arial"/>
            </a:endParaRPr>
          </a:p>
          <a:p>
            <a:pPr marL="266760" indent="-266400">
              <a:lnSpc>
                <a:spcPct val="100000"/>
              </a:lnSpc>
            </a:pPr>
            <a:r>
              <a:rPr b="0" lang="en-US" sz="1200" spc="-1" strike="noStrike">
                <a:solidFill>
                  <a:srgbClr val="000000"/>
                </a:solidFill>
                <a:uFill>
                  <a:solidFill>
                    <a:srgbClr val="ffffff"/>
                  </a:solidFill>
                </a:uFill>
                <a:latin typeface="Meiryo UI"/>
                <a:ea typeface="Meiryo UI"/>
              </a:rPr>
              <a:t>⑤</a:t>
            </a:r>
            <a:r>
              <a:rPr b="0" lang="en-US" sz="1200" spc="-1" strike="noStrike">
                <a:solidFill>
                  <a:srgbClr val="000000"/>
                </a:solidFill>
                <a:uFill>
                  <a:solidFill>
                    <a:srgbClr val="ffffff"/>
                  </a:solidFill>
                </a:uFill>
                <a:latin typeface="Meiryo UI"/>
                <a:ea typeface="Meiryo UI"/>
              </a:rPr>
              <a:t>　先端設備等の種類を記載した計画申請書とその写しとともに、②のリース会社から入手した書類　（リース契約見積書、軽減計算書）の写し、工業会証明書の写し及び④の経営革新等支援機関の事前確認書を添付して、市区町村に計画申請します。 </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　　※リース会社から入手した書類については、中小事業者等が保管してください。</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⑥</a:t>
            </a:r>
            <a:r>
              <a:rPr b="0" lang="en-US" sz="1200" spc="-1" strike="noStrike">
                <a:solidFill>
                  <a:srgbClr val="000000"/>
                </a:solidFill>
                <a:uFill>
                  <a:solidFill>
                    <a:srgbClr val="ffffff"/>
                  </a:solidFill>
                </a:uFill>
                <a:latin typeface="Meiryo UI"/>
                <a:ea typeface="Meiryo UI"/>
              </a:rPr>
              <a:t>　市区町村は、認定書を設備ユーザーに交付します。</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⑦</a:t>
            </a:r>
            <a:r>
              <a:rPr b="0" lang="en-US" sz="1200" spc="-1" strike="noStrike">
                <a:solidFill>
                  <a:srgbClr val="000000"/>
                </a:solidFill>
                <a:uFill>
                  <a:solidFill>
                    <a:srgbClr val="ffffff"/>
                  </a:solidFill>
                </a:uFill>
                <a:latin typeface="Meiryo UI"/>
                <a:ea typeface="Meiryo UI"/>
              </a:rPr>
              <a:t>　中小事業者等はリース会社に計画認定書の写しと計画申請書の写しを送付します。</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⑧</a:t>
            </a:r>
            <a:r>
              <a:rPr b="0" lang="en-US" sz="1200" spc="-1" strike="noStrike">
                <a:solidFill>
                  <a:srgbClr val="000000"/>
                </a:solidFill>
                <a:uFill>
                  <a:solidFill>
                    <a:srgbClr val="ffffff"/>
                  </a:solidFill>
                </a:uFill>
                <a:latin typeface="Meiryo UI"/>
                <a:ea typeface="Meiryo UI"/>
              </a:rPr>
              <a:t>　リース会社が自治体に納税手続を行います。</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Meiryo UI"/>
                <a:ea typeface="Meiryo UI"/>
              </a:rPr>
              <a:t>（注）本手続きを行った場合でも、税務の要件（取得価額や中古資産でない等）を満たさない場合は、税制の適用が受けられないことにご注意ください。</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280" name="CustomShape 6"/>
          <p:cNvSpPr/>
          <p:nvPr/>
        </p:nvSpPr>
        <p:spPr>
          <a:xfrm>
            <a:off x="152640" y="973440"/>
            <a:ext cx="6497640" cy="272880"/>
          </a:xfrm>
          <a:prstGeom prst="rect">
            <a:avLst/>
          </a:prstGeom>
          <a:noFill/>
          <a:ln>
            <a:noFill/>
          </a:ln>
        </p:spPr>
        <p:style>
          <a:lnRef idx="0"/>
          <a:fillRef idx="0"/>
          <a:effectRef idx="0"/>
          <a:fontRef idx="minor"/>
        </p:style>
        <p:txBody>
          <a:bodyPr lIns="90000" rIns="90000" tIns="45000" bIns="45000"/>
          <a:p>
            <a:pPr>
              <a:lnSpc>
                <a:spcPct val="100000"/>
              </a:lnSpc>
            </a:pPr>
            <a:r>
              <a:rPr b="0" lang="en-US" sz="1200" spc="-1" strike="noStrike">
                <a:solidFill>
                  <a:srgbClr val="000000"/>
                </a:solidFill>
                <a:uFill>
                  <a:solidFill>
                    <a:srgbClr val="ffffff"/>
                  </a:solidFill>
                </a:uFill>
                <a:latin typeface="Meiryo UI"/>
                <a:ea typeface="Meiryo UI"/>
              </a:rPr>
              <a:t>　※ 所有権移転リースであって、リース会社が固定資産税を負担する場合も該当します。</a:t>
            </a:r>
            <a:endParaRPr b="0" lang="en-US" sz="1800" spc="-1" strike="noStrike">
              <a:solidFill>
                <a:srgbClr val="000000"/>
              </a:solidFill>
              <a:uFill>
                <a:solidFill>
                  <a:srgbClr val="ffffff"/>
                </a:solidFill>
              </a:uFill>
              <a:latin typeface="Arial"/>
            </a:endParaRPr>
          </a:p>
        </p:txBody>
      </p:sp>
      <p:sp>
        <p:nvSpPr>
          <p:cNvPr id="281" name="CustomShape 7"/>
          <p:cNvSpPr/>
          <p:nvPr/>
        </p:nvSpPr>
        <p:spPr>
          <a:xfrm>
            <a:off x="375480" y="4088520"/>
            <a:ext cx="6179760" cy="1231560"/>
          </a:xfrm>
          <a:prstGeom prst="rect">
            <a:avLst/>
          </a:prstGeom>
          <a:noFill/>
          <a:ln>
            <a:noFill/>
          </a:ln>
        </p:spPr>
        <p:style>
          <a:lnRef idx="0"/>
          <a:fillRef idx="0"/>
          <a:effectRef idx="0"/>
          <a:fontRef idx="minor"/>
        </p:style>
        <p:txBody>
          <a:bodyPr lIns="90000" rIns="90000" tIns="45000" bIns="45000"/>
          <a:p>
            <a:pPr marL="285840" indent="-285480">
              <a:lnSpc>
                <a:spcPct val="100000"/>
              </a:lnSpc>
              <a:buClr>
                <a:srgbClr val="000000"/>
              </a:buClr>
              <a:buFont typeface="Arial"/>
              <a:buChar char="•"/>
            </a:pPr>
            <a:r>
              <a:rPr b="0" lang="en-US" sz="1400" spc="-1" strike="noStrike">
                <a:solidFill>
                  <a:srgbClr val="000000"/>
                </a:solidFill>
                <a:uFill>
                  <a:solidFill>
                    <a:srgbClr val="ffffff"/>
                  </a:solidFill>
                </a:uFill>
                <a:latin typeface="Meiryo UI"/>
                <a:ea typeface="Meiryo UI"/>
              </a:rPr>
              <a:t>固定資産税を負担するリース会社が特例を利用し、その軽減分をリース料から減額することで中小事業者に還元する仕組みです。</a:t>
            </a:r>
            <a:endParaRPr b="0" lang="en-US" sz="1800" spc="-1" strike="noStrike">
              <a:solidFill>
                <a:srgbClr val="000000"/>
              </a:solidFill>
              <a:uFill>
                <a:solidFill>
                  <a:srgbClr val="ffffff"/>
                </a:solidFill>
              </a:uFill>
              <a:latin typeface="Arial"/>
            </a:endParaRPr>
          </a:p>
          <a:p>
            <a:pPr marL="285840" indent="-285480">
              <a:lnSpc>
                <a:spcPct val="100000"/>
              </a:lnSpc>
              <a:buClr>
                <a:srgbClr val="000000"/>
              </a:buClr>
              <a:buFont typeface="Arial"/>
              <a:buChar char="•"/>
            </a:pPr>
            <a:r>
              <a:rPr b="0" lang="en-US" sz="1400" spc="-1" strike="noStrike">
                <a:solidFill>
                  <a:srgbClr val="000000"/>
                </a:solidFill>
                <a:uFill>
                  <a:solidFill>
                    <a:srgbClr val="ffffff"/>
                  </a:solidFill>
                </a:uFill>
                <a:latin typeface="Meiryo UI"/>
                <a:ea typeface="Meiryo UI"/>
              </a:rPr>
              <a:t>工業会証明書のほか、リース契約見積書、（公社）リース事業協会が確認した軽減計算書が必要になりますので、詳しくはリース会社にご相談ください。</a:t>
            </a:r>
            <a:endParaRPr b="0" lang="en-US" sz="1800" spc="-1" strike="noStrike">
              <a:solidFill>
                <a:srgbClr val="000000"/>
              </a:solidFill>
              <a:uFill>
                <a:solidFill>
                  <a:srgbClr val="ffffff"/>
                </a:solidFill>
              </a:uFill>
              <a:latin typeface="Arial"/>
            </a:endParaRPr>
          </a:p>
        </p:txBody>
      </p:sp>
      <p:sp>
        <p:nvSpPr>
          <p:cNvPr id="282" name="CustomShape 8"/>
          <p:cNvSpPr/>
          <p:nvPr/>
        </p:nvSpPr>
        <p:spPr>
          <a:xfrm>
            <a:off x="280800" y="578880"/>
            <a:ext cx="6315840" cy="392400"/>
          </a:xfrm>
          <a:prstGeom prst="roundRect">
            <a:avLst>
              <a:gd name="adj" fmla="val 16667"/>
            </a:avLst>
          </a:prstGeom>
          <a:solidFill>
            <a:srgbClr val="dae3f3"/>
          </a:solidFill>
          <a:ln w="12600">
            <a:solidFill>
              <a:srgbClr val="4472c4"/>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a:t>
            </a:r>
            <a:r>
              <a:rPr b="0" lang="en-US" sz="1600" spc="-1" strike="noStrike">
                <a:solidFill>
                  <a:srgbClr val="000000"/>
                </a:solidFill>
                <a:uFill>
                  <a:solidFill>
                    <a:srgbClr val="ffffff"/>
                  </a:solidFill>
                </a:uFill>
                <a:latin typeface="Meiryo UI"/>
                <a:ea typeface="Meiryo UI"/>
              </a:rPr>
              <a:t>3</a:t>
            </a:r>
            <a:r>
              <a:rPr b="0" lang="en-US" sz="1600" spc="-1" strike="noStrike">
                <a:solidFill>
                  <a:srgbClr val="000000"/>
                </a:solidFill>
                <a:uFill>
                  <a:solidFill>
                    <a:srgbClr val="ffffff"/>
                  </a:solidFill>
                </a:uFill>
                <a:latin typeface="Meiryo UI"/>
                <a:ea typeface="Meiryo UI"/>
              </a:rPr>
              <a:t>）所有権移転外リースの場合</a:t>
            </a:r>
            <a:r>
              <a:rPr b="0" lang="en-US" sz="1100" spc="-1" strike="noStrike">
                <a:solidFill>
                  <a:srgbClr val="000000"/>
                </a:solidFill>
                <a:uFill>
                  <a:solidFill>
                    <a:srgbClr val="ffffff"/>
                  </a:solidFill>
                </a:uFill>
                <a:latin typeface="Meiryo UI"/>
                <a:ea typeface="Meiryo UI"/>
              </a:rPr>
              <a:t>（設備の利用者と固定資産税の負担者が異なる場合）</a:t>
            </a:r>
            <a:endParaRPr b="0" lang="en-US" sz="1800" spc="-1" strike="noStrike">
              <a:solidFill>
                <a:srgbClr val="000000"/>
              </a:solidFill>
              <a:uFill>
                <a:solidFill>
                  <a:srgbClr val="ffffff"/>
                </a:solidFill>
              </a:uFill>
              <a:latin typeface="Arial"/>
            </a:endParaRPr>
          </a:p>
        </p:txBody>
      </p:sp>
      <p:sp>
        <p:nvSpPr>
          <p:cNvPr id="283" name="CustomShape 9"/>
          <p:cNvSpPr/>
          <p:nvPr/>
        </p:nvSpPr>
        <p:spPr>
          <a:xfrm flipH="1">
            <a:off x="2836800" y="2344320"/>
            <a:ext cx="899640" cy="360"/>
          </a:xfrm>
          <a:custGeom>
            <a:avLst/>
            <a:gdLst/>
            <a:ahLst/>
            <a:rect l="l" t="t" r="r" b="b"/>
            <a:pathLst>
              <a:path w="21600" h="21600">
                <a:moveTo>
                  <a:pt x="0" y="0"/>
                </a:moveTo>
                <a:lnTo>
                  <a:pt x="21600" y="21600"/>
                </a:lnTo>
              </a:path>
            </a:pathLst>
          </a:custGeom>
          <a:noFill/>
          <a:ln w="25560">
            <a:solidFill>
              <a:srgbClr val="000000"/>
            </a:solidFill>
            <a:round/>
            <a:tailEnd len="med" type="arrow" w="med"/>
          </a:ln>
          <a:effectLst>
            <a:outerShdw dist="20160" dir="5400000">
              <a:srgbClr val="000000">
                <a:alpha val="38000"/>
              </a:srgbClr>
            </a:outerShdw>
          </a:effectLst>
        </p:spPr>
        <p:style>
          <a:lnRef idx="0"/>
          <a:fillRef idx="0"/>
          <a:effectRef idx="0"/>
          <a:fontRef idx="minor"/>
        </p:style>
      </p:sp>
      <p:sp>
        <p:nvSpPr>
          <p:cNvPr id="284" name="CustomShape 10"/>
          <p:cNvSpPr/>
          <p:nvPr/>
        </p:nvSpPr>
        <p:spPr>
          <a:xfrm flipH="1" flipV="1">
            <a:off x="2851560" y="1571760"/>
            <a:ext cx="899640" cy="360"/>
          </a:xfrm>
          <a:custGeom>
            <a:avLst/>
            <a:gdLst/>
            <a:ahLst/>
            <a:rect l="l" t="t" r="r" b="b"/>
            <a:pathLst>
              <a:path w="21600" h="21600">
                <a:moveTo>
                  <a:pt x="0" y="0"/>
                </a:moveTo>
                <a:lnTo>
                  <a:pt x="21600" y="21600"/>
                </a:lnTo>
              </a:path>
            </a:pathLst>
          </a:custGeom>
          <a:noFill/>
          <a:ln w="25560">
            <a:solidFill>
              <a:srgbClr val="000000"/>
            </a:solidFill>
            <a:round/>
            <a:tailEnd len="med" type="arrow" w="med"/>
          </a:ln>
          <a:effectLst>
            <a:outerShdw dist="20160" dir="5400000">
              <a:srgbClr val="000000">
                <a:alpha val="38000"/>
              </a:srgbClr>
            </a:outerShdw>
          </a:effectLst>
        </p:spPr>
        <p:style>
          <a:lnRef idx="0"/>
          <a:fillRef idx="0"/>
          <a:effectRef idx="0"/>
          <a:fontRef idx="minor"/>
        </p:style>
      </p:sp>
      <p:sp>
        <p:nvSpPr>
          <p:cNvPr id="285" name="CustomShape 11"/>
          <p:cNvSpPr/>
          <p:nvPr/>
        </p:nvSpPr>
        <p:spPr>
          <a:xfrm>
            <a:off x="3834720" y="3494520"/>
            <a:ext cx="994320" cy="501120"/>
          </a:xfrm>
          <a:prstGeom prst="roundRect">
            <a:avLst>
              <a:gd name="adj" fmla="val 16667"/>
            </a:avLst>
          </a:prstGeom>
          <a:solidFill>
            <a:srgbClr val="deebf7"/>
          </a:solidFill>
          <a:ln w="25560">
            <a:solidFill>
              <a:srgbClr val="3a5f8b"/>
            </a:solidFill>
            <a:round/>
          </a:ln>
        </p:spPr>
        <p:style>
          <a:lnRef idx="0"/>
          <a:fillRef idx="0"/>
          <a:effectRef idx="0"/>
          <a:fontRef idx="minor"/>
        </p:style>
        <p:txBody>
          <a:bodyPr lIns="90000" rIns="90000" tIns="45000" bIns="45000" anchor="ctr"/>
          <a:p>
            <a:pPr algn="ctr">
              <a:lnSpc>
                <a:spcPct val="100000"/>
              </a:lnSpc>
            </a:pPr>
            <a:r>
              <a:rPr b="1" lang="en-US" sz="1200" spc="-1" strike="noStrike">
                <a:solidFill>
                  <a:srgbClr val="000000"/>
                </a:solidFill>
                <a:uFill>
                  <a:solidFill>
                    <a:srgbClr val="ffffff"/>
                  </a:solidFill>
                </a:uFill>
                <a:latin typeface="Meiryo UI"/>
                <a:ea typeface="Meiryo UI"/>
              </a:rPr>
              <a:t>市区町村</a:t>
            </a:r>
            <a:endParaRPr b="0" lang="en-US" sz="1800" spc="-1" strike="noStrike">
              <a:solidFill>
                <a:srgbClr val="000000"/>
              </a:solidFill>
              <a:uFill>
                <a:solidFill>
                  <a:srgbClr val="ffffff"/>
                </a:solidFill>
              </a:uFill>
              <a:latin typeface="Arial"/>
            </a:endParaRPr>
          </a:p>
        </p:txBody>
      </p:sp>
      <p:sp>
        <p:nvSpPr>
          <p:cNvPr id="286" name="CustomShape 12"/>
          <p:cNvSpPr/>
          <p:nvPr/>
        </p:nvSpPr>
        <p:spPr>
          <a:xfrm>
            <a:off x="332640" y="1416600"/>
            <a:ext cx="698400" cy="987120"/>
          </a:xfrm>
          <a:prstGeom prst="roundRect">
            <a:avLst>
              <a:gd name="adj" fmla="val 16667"/>
            </a:avLst>
          </a:prstGeom>
          <a:solidFill>
            <a:srgbClr val="deebf7"/>
          </a:solidFill>
          <a:ln w="25560">
            <a:solidFill>
              <a:srgbClr val="3a5f8b"/>
            </a:solidFill>
            <a:round/>
          </a:ln>
        </p:spPr>
        <p:style>
          <a:lnRef idx="0"/>
          <a:fillRef idx="0"/>
          <a:effectRef idx="0"/>
          <a:fontRef idx="minor"/>
        </p:style>
        <p:txBody>
          <a:bodyPr lIns="36000" rIns="36000" tIns="45000" bIns="45000" anchor="ctr"/>
          <a:p>
            <a:pPr algn="ctr">
              <a:lnSpc>
                <a:spcPct val="100000"/>
              </a:lnSpc>
            </a:pPr>
            <a:r>
              <a:rPr b="1" lang="en-US" sz="1200" spc="-1" strike="noStrike">
                <a:solidFill>
                  <a:srgbClr val="000000"/>
                </a:solidFill>
                <a:uFill>
                  <a:solidFill>
                    <a:srgbClr val="ffffff"/>
                  </a:solidFill>
                </a:uFill>
                <a:latin typeface="Meiryo UI"/>
                <a:ea typeface="Meiryo UI"/>
              </a:rPr>
              <a:t>市町村</a:t>
            </a:r>
            <a:endParaRPr b="0" lang="en-US" sz="1800" spc="-1" strike="noStrike">
              <a:solidFill>
                <a:srgbClr val="000000"/>
              </a:solidFill>
              <a:uFill>
                <a:solidFill>
                  <a:srgbClr val="ffffff"/>
                </a:solidFill>
              </a:uFill>
              <a:latin typeface="Arial"/>
            </a:endParaRPr>
          </a:p>
        </p:txBody>
      </p:sp>
      <p:sp>
        <p:nvSpPr>
          <p:cNvPr id="287" name="CustomShape 13"/>
          <p:cNvSpPr/>
          <p:nvPr/>
        </p:nvSpPr>
        <p:spPr>
          <a:xfrm flipV="1">
            <a:off x="4463280" y="2523240"/>
            <a:ext cx="360" cy="899640"/>
          </a:xfrm>
          <a:custGeom>
            <a:avLst/>
            <a:gdLst/>
            <a:ahLst/>
            <a:rect l="l" t="t" r="r" b="b"/>
            <a:pathLst>
              <a:path w="21600" h="21600">
                <a:moveTo>
                  <a:pt x="0" y="0"/>
                </a:moveTo>
                <a:lnTo>
                  <a:pt x="21600" y="21600"/>
                </a:lnTo>
              </a:path>
            </a:pathLst>
          </a:custGeom>
          <a:noFill/>
          <a:ln w="25560">
            <a:solidFill>
              <a:srgbClr val="000000"/>
            </a:solidFill>
            <a:round/>
            <a:tailEnd len="med" type="arrow" w="med"/>
          </a:ln>
          <a:effectLst>
            <a:outerShdw dist="20160" dir="5400000">
              <a:srgbClr val="000000">
                <a:alpha val="38000"/>
              </a:srgbClr>
            </a:outerShdw>
          </a:effectLst>
        </p:spPr>
        <p:style>
          <a:lnRef idx="0"/>
          <a:fillRef idx="0"/>
          <a:effectRef idx="0"/>
          <a:fontRef idx="minor"/>
        </p:style>
      </p:sp>
      <p:sp>
        <p:nvSpPr>
          <p:cNvPr id="288" name="CustomShape 14"/>
          <p:cNvSpPr/>
          <p:nvPr/>
        </p:nvSpPr>
        <p:spPr>
          <a:xfrm>
            <a:off x="4197240" y="2535480"/>
            <a:ext cx="360" cy="899640"/>
          </a:xfrm>
          <a:custGeom>
            <a:avLst/>
            <a:gdLst/>
            <a:ahLst/>
            <a:rect l="l" t="t" r="r" b="b"/>
            <a:pathLst>
              <a:path w="21600" h="21600">
                <a:moveTo>
                  <a:pt x="0" y="0"/>
                </a:moveTo>
                <a:lnTo>
                  <a:pt x="21600" y="21600"/>
                </a:lnTo>
              </a:path>
            </a:pathLst>
          </a:custGeom>
          <a:noFill/>
          <a:ln w="25560">
            <a:solidFill>
              <a:srgbClr val="000000"/>
            </a:solidFill>
            <a:round/>
            <a:tailEnd len="med" type="arrow" w="med"/>
          </a:ln>
          <a:effectLst>
            <a:outerShdw dist="20160" dir="5400000">
              <a:srgbClr val="000000">
                <a:alpha val="38000"/>
              </a:srgbClr>
            </a:outerShdw>
          </a:effectLst>
        </p:spPr>
        <p:style>
          <a:lnRef idx="0"/>
          <a:fillRef idx="0"/>
          <a:effectRef idx="0"/>
          <a:fontRef idx="minor"/>
        </p:style>
      </p:sp>
      <p:sp>
        <p:nvSpPr>
          <p:cNvPr id="289" name="CustomShape 15"/>
          <p:cNvSpPr/>
          <p:nvPr/>
        </p:nvSpPr>
        <p:spPr>
          <a:xfrm>
            <a:off x="1040400" y="1501200"/>
            <a:ext cx="839880" cy="501120"/>
          </a:xfrm>
          <a:prstGeom prst="rect">
            <a:avLst/>
          </a:prstGeom>
          <a:noFill/>
          <a:ln w="12600">
            <a:noFill/>
          </a:ln>
        </p:spPr>
        <p:style>
          <a:lnRef idx="0"/>
          <a:fillRef idx="0"/>
          <a:effectRef idx="0"/>
          <a:fontRef idx="minor"/>
        </p:style>
        <p:txBody>
          <a:bodyPr lIns="36000" rIns="36000" tIns="45000" bIns="45000"/>
          <a:p>
            <a:pPr algn="ctr">
              <a:lnSpc>
                <a:spcPct val="100000"/>
              </a:lnSpc>
            </a:pPr>
            <a:r>
              <a:rPr b="1" lang="en-US" sz="900" spc="-1" strike="noStrike">
                <a:solidFill>
                  <a:srgbClr val="000000"/>
                </a:solidFill>
                <a:uFill>
                  <a:solidFill>
                    <a:srgbClr val="ffffff"/>
                  </a:solidFill>
                </a:uFill>
                <a:latin typeface="Meiryo UI"/>
                <a:ea typeface="Meiryo UI"/>
              </a:rPr>
              <a:t>⑧</a:t>
            </a:r>
            <a:r>
              <a:rPr b="1" lang="en-US" sz="900" spc="-1" strike="noStrike">
                <a:solidFill>
                  <a:srgbClr val="000000"/>
                </a:solidFill>
                <a:uFill>
                  <a:solidFill>
                    <a:srgbClr val="ffffff"/>
                  </a:solidFill>
                </a:uFill>
                <a:latin typeface="Meiryo UI"/>
                <a:ea typeface="Meiryo UI"/>
              </a:rPr>
              <a:t>固定資産税</a:t>
            </a:r>
            <a:endParaRPr b="0" lang="en-US" sz="1800" spc="-1" strike="noStrike">
              <a:solidFill>
                <a:srgbClr val="000000"/>
              </a:solidFill>
              <a:uFill>
                <a:solidFill>
                  <a:srgbClr val="ffffff"/>
                </a:solidFill>
              </a:uFill>
              <a:latin typeface="Arial"/>
            </a:endParaRPr>
          </a:p>
          <a:p>
            <a:pPr algn="ctr">
              <a:lnSpc>
                <a:spcPct val="100000"/>
              </a:lnSpc>
            </a:pPr>
            <a:r>
              <a:rPr b="1" lang="en-US" sz="900" spc="-1" strike="noStrike">
                <a:solidFill>
                  <a:srgbClr val="000000"/>
                </a:solidFill>
                <a:uFill>
                  <a:solidFill>
                    <a:srgbClr val="ffffff"/>
                  </a:solidFill>
                </a:uFill>
                <a:latin typeface="Meiryo UI"/>
                <a:ea typeface="Meiryo UI"/>
              </a:rPr>
              <a:t>特例申請・納税</a:t>
            </a:r>
            <a:endParaRPr b="0" lang="en-US" sz="1800" spc="-1" strike="noStrike">
              <a:solidFill>
                <a:srgbClr val="000000"/>
              </a:solidFill>
              <a:uFill>
                <a:solidFill>
                  <a:srgbClr val="ffffff"/>
                </a:solidFill>
              </a:uFill>
              <a:latin typeface="Arial"/>
            </a:endParaRPr>
          </a:p>
        </p:txBody>
      </p:sp>
      <p:sp>
        <p:nvSpPr>
          <p:cNvPr id="290" name="CustomShape 16"/>
          <p:cNvSpPr/>
          <p:nvPr/>
        </p:nvSpPr>
        <p:spPr>
          <a:xfrm>
            <a:off x="4436640" y="3050280"/>
            <a:ext cx="792000" cy="200880"/>
          </a:xfrm>
          <a:prstGeom prst="rect">
            <a:avLst/>
          </a:prstGeom>
          <a:noFill/>
          <a:ln w="12600">
            <a:noFill/>
          </a:ln>
        </p:spPr>
        <p:style>
          <a:lnRef idx="0"/>
          <a:fillRef idx="0"/>
          <a:effectRef idx="0"/>
          <a:fontRef idx="minor"/>
        </p:style>
        <p:txBody>
          <a:bodyPr lIns="90000" rIns="90000" tIns="45000" bIns="45000"/>
          <a:p>
            <a:pPr algn="ctr">
              <a:lnSpc>
                <a:spcPct val="100000"/>
              </a:lnSpc>
            </a:pPr>
            <a:r>
              <a:rPr b="1" lang="en-US" sz="900" spc="-1" strike="noStrike">
                <a:solidFill>
                  <a:srgbClr val="000000"/>
                </a:solidFill>
                <a:uFill>
                  <a:solidFill>
                    <a:srgbClr val="ffffff"/>
                  </a:solidFill>
                </a:uFill>
                <a:latin typeface="Meiryo UI"/>
                <a:ea typeface="Meiryo UI"/>
              </a:rPr>
              <a:t>⑥</a:t>
            </a:r>
            <a:r>
              <a:rPr b="1" lang="en-US" sz="900" spc="-1" strike="noStrike">
                <a:solidFill>
                  <a:srgbClr val="000000"/>
                </a:solidFill>
                <a:uFill>
                  <a:solidFill>
                    <a:srgbClr val="ffffff"/>
                  </a:solidFill>
                </a:uFill>
                <a:latin typeface="Meiryo UI"/>
                <a:ea typeface="Meiryo UI"/>
              </a:rPr>
              <a:t>計画認定</a:t>
            </a:r>
            <a:endParaRPr b="0" lang="en-US" sz="1800" spc="-1" strike="noStrike">
              <a:solidFill>
                <a:srgbClr val="000000"/>
              </a:solidFill>
              <a:uFill>
                <a:solidFill>
                  <a:srgbClr val="ffffff"/>
                </a:solidFill>
              </a:uFill>
              <a:latin typeface="Arial"/>
            </a:endParaRPr>
          </a:p>
        </p:txBody>
      </p:sp>
      <p:sp>
        <p:nvSpPr>
          <p:cNvPr id="291" name="CustomShape 17"/>
          <p:cNvSpPr/>
          <p:nvPr/>
        </p:nvSpPr>
        <p:spPr>
          <a:xfrm>
            <a:off x="1142280" y="2072880"/>
            <a:ext cx="654120" cy="183960"/>
          </a:xfrm>
          <a:prstGeom prst="rect">
            <a:avLst/>
          </a:prstGeom>
          <a:solidFill>
            <a:srgbClr val="ffffff"/>
          </a:solidFill>
          <a:ln w="25560">
            <a:solidFill>
              <a:srgbClr val="000000"/>
            </a:solidFill>
            <a:round/>
          </a:ln>
        </p:spPr>
        <p:style>
          <a:lnRef idx="0"/>
          <a:fillRef idx="0"/>
          <a:effectRef idx="0"/>
          <a:fontRef idx="minor"/>
        </p:style>
        <p:txBody>
          <a:bodyPr lIns="0" rIns="0" tIns="0" bIns="0" anchor="ctr"/>
          <a:p>
            <a:pPr algn="ctr">
              <a:lnSpc>
                <a:spcPct val="100000"/>
              </a:lnSpc>
            </a:pPr>
            <a:r>
              <a:rPr b="0" lang="en-US" sz="800" spc="-1" strike="noStrike">
                <a:solidFill>
                  <a:srgbClr val="000000"/>
                </a:solidFill>
                <a:uFill>
                  <a:solidFill>
                    <a:srgbClr val="ffffff"/>
                  </a:solidFill>
                </a:uFill>
                <a:latin typeface="Meiryo UI"/>
                <a:ea typeface="Meiryo UI"/>
              </a:rPr>
              <a:t>納税書類</a:t>
            </a:r>
            <a:endParaRPr b="0" lang="en-US" sz="1800" spc="-1" strike="noStrike">
              <a:solidFill>
                <a:srgbClr val="000000"/>
              </a:solidFill>
              <a:uFill>
                <a:solidFill>
                  <a:srgbClr val="ffffff"/>
                </a:solidFill>
              </a:uFill>
              <a:latin typeface="Arial"/>
            </a:endParaRPr>
          </a:p>
        </p:txBody>
      </p:sp>
      <p:sp>
        <p:nvSpPr>
          <p:cNvPr id="292" name="CustomShape 18"/>
          <p:cNvSpPr/>
          <p:nvPr/>
        </p:nvSpPr>
        <p:spPr>
          <a:xfrm>
            <a:off x="1917000" y="1427040"/>
            <a:ext cx="853200" cy="988920"/>
          </a:xfrm>
          <a:prstGeom prst="roundRect">
            <a:avLst>
              <a:gd name="adj" fmla="val 16667"/>
            </a:avLst>
          </a:prstGeom>
          <a:solidFill>
            <a:srgbClr val="e2f0d9"/>
          </a:solidFill>
          <a:ln w="25560">
            <a:solidFill>
              <a:srgbClr val="70ad47"/>
            </a:solidFill>
            <a:round/>
          </a:ln>
        </p:spPr>
        <p:style>
          <a:lnRef idx="0"/>
          <a:fillRef idx="0"/>
          <a:effectRef idx="0"/>
          <a:fontRef idx="minor"/>
        </p:style>
        <p:txBody>
          <a:bodyPr lIns="36000" rIns="36000" tIns="45000" bIns="45000" anchor="ctr"/>
          <a:p>
            <a:pPr algn="ctr">
              <a:lnSpc>
                <a:spcPct val="100000"/>
              </a:lnSpc>
            </a:pPr>
            <a:r>
              <a:rPr b="1" lang="en-US" sz="1200" spc="-1" strike="noStrike">
                <a:solidFill>
                  <a:srgbClr val="000000"/>
                </a:solidFill>
                <a:uFill>
                  <a:solidFill>
                    <a:srgbClr val="ffffff"/>
                  </a:solidFill>
                </a:uFill>
                <a:latin typeface="Meiryo UI"/>
                <a:ea typeface="Meiryo UI"/>
              </a:rPr>
              <a:t>リース会社</a:t>
            </a:r>
            <a:endParaRPr b="0" lang="en-US" sz="1800" spc="-1" strike="noStrike">
              <a:solidFill>
                <a:srgbClr val="000000"/>
              </a:solidFill>
              <a:uFill>
                <a:solidFill>
                  <a:srgbClr val="ffffff"/>
                </a:solidFill>
              </a:uFill>
              <a:latin typeface="Arial"/>
            </a:endParaRPr>
          </a:p>
        </p:txBody>
      </p:sp>
      <p:sp>
        <p:nvSpPr>
          <p:cNvPr id="293" name="CustomShape 19"/>
          <p:cNvSpPr/>
          <p:nvPr/>
        </p:nvSpPr>
        <p:spPr>
          <a:xfrm flipH="1" flipV="1">
            <a:off x="1074960" y="1918440"/>
            <a:ext cx="791640" cy="1080"/>
          </a:xfrm>
          <a:custGeom>
            <a:avLst/>
            <a:gdLst/>
            <a:ahLst/>
            <a:rect l="l" t="t" r="r" b="b"/>
            <a:pathLst>
              <a:path w="21600" h="21600">
                <a:moveTo>
                  <a:pt x="0" y="0"/>
                </a:moveTo>
                <a:lnTo>
                  <a:pt x="21600" y="21600"/>
                </a:lnTo>
              </a:path>
            </a:pathLst>
          </a:custGeom>
          <a:noFill/>
          <a:ln w="25560">
            <a:solidFill>
              <a:srgbClr val="000000"/>
            </a:solidFill>
            <a:round/>
            <a:tailEnd len="med" type="arrow" w="med"/>
          </a:ln>
          <a:effectLst>
            <a:outerShdw dist="20160" dir="5400000">
              <a:srgbClr val="000000">
                <a:alpha val="38000"/>
              </a:srgbClr>
            </a:outerShdw>
          </a:effectLst>
        </p:spPr>
        <p:style>
          <a:lnRef idx="0"/>
          <a:fillRef idx="0"/>
          <a:effectRef idx="0"/>
          <a:fontRef idx="minor"/>
        </p:style>
      </p:sp>
      <p:sp>
        <p:nvSpPr>
          <p:cNvPr id="294" name="CustomShape 20"/>
          <p:cNvSpPr/>
          <p:nvPr/>
        </p:nvSpPr>
        <p:spPr>
          <a:xfrm>
            <a:off x="3353040" y="3050280"/>
            <a:ext cx="899280" cy="227520"/>
          </a:xfrm>
          <a:prstGeom prst="rect">
            <a:avLst/>
          </a:prstGeom>
          <a:noFill/>
          <a:ln w="12600">
            <a:noFill/>
          </a:ln>
        </p:spPr>
        <p:style>
          <a:lnRef idx="0"/>
          <a:fillRef idx="0"/>
          <a:effectRef idx="0"/>
          <a:fontRef idx="minor"/>
        </p:style>
        <p:txBody>
          <a:bodyPr lIns="90000" rIns="90000" tIns="45000" bIns="45000"/>
          <a:p>
            <a:pPr algn="ctr">
              <a:lnSpc>
                <a:spcPct val="100000"/>
              </a:lnSpc>
            </a:pPr>
            <a:r>
              <a:rPr b="1" lang="en-US" sz="900" spc="-1" strike="noStrike">
                <a:solidFill>
                  <a:srgbClr val="000000"/>
                </a:solidFill>
                <a:uFill>
                  <a:solidFill>
                    <a:srgbClr val="ffffff"/>
                  </a:solidFill>
                </a:uFill>
                <a:latin typeface="Meiryo UI"/>
                <a:ea typeface="Meiryo UI"/>
              </a:rPr>
              <a:t>⑤</a:t>
            </a:r>
            <a:r>
              <a:rPr b="1" lang="en-US" sz="900" spc="-1" strike="noStrike">
                <a:solidFill>
                  <a:srgbClr val="000000"/>
                </a:solidFill>
                <a:uFill>
                  <a:solidFill>
                    <a:srgbClr val="ffffff"/>
                  </a:solidFill>
                </a:uFill>
                <a:latin typeface="Meiryo UI"/>
                <a:ea typeface="Meiryo UI"/>
              </a:rPr>
              <a:t>計画申請</a:t>
            </a:r>
            <a:endParaRPr b="0" lang="en-US" sz="1800" spc="-1" strike="noStrike">
              <a:solidFill>
                <a:srgbClr val="000000"/>
              </a:solidFill>
              <a:uFill>
                <a:solidFill>
                  <a:srgbClr val="ffffff"/>
                </a:solidFill>
              </a:uFill>
              <a:latin typeface="Arial"/>
            </a:endParaRPr>
          </a:p>
        </p:txBody>
      </p:sp>
      <p:sp>
        <p:nvSpPr>
          <p:cNvPr id="295" name="CustomShape 21"/>
          <p:cNvSpPr/>
          <p:nvPr/>
        </p:nvSpPr>
        <p:spPr>
          <a:xfrm>
            <a:off x="3830760" y="1480320"/>
            <a:ext cx="994320" cy="952200"/>
          </a:xfrm>
          <a:prstGeom prst="roundRect">
            <a:avLst>
              <a:gd name="adj" fmla="val 16667"/>
            </a:avLst>
          </a:prstGeom>
          <a:solidFill>
            <a:srgbClr val="ffff00"/>
          </a:solidFill>
          <a:ln w="25560">
            <a:solidFill>
              <a:srgbClr val="ff0000"/>
            </a:solidFill>
            <a:round/>
          </a:ln>
        </p:spPr>
        <p:style>
          <a:lnRef idx="0"/>
          <a:fillRef idx="0"/>
          <a:effectRef idx="0"/>
          <a:fontRef idx="minor"/>
        </p:style>
        <p:txBody>
          <a:bodyPr lIns="0" rIns="0" tIns="45000" bIns="45000" anchor="ctr"/>
          <a:p>
            <a:pPr algn="ctr">
              <a:lnSpc>
                <a:spcPct val="100000"/>
              </a:lnSpc>
            </a:pPr>
            <a:r>
              <a:rPr b="1" lang="en-US" sz="1100" spc="-1" strike="noStrike">
                <a:solidFill>
                  <a:srgbClr val="000000"/>
                </a:solidFill>
                <a:uFill>
                  <a:solidFill>
                    <a:srgbClr val="ffffff"/>
                  </a:solidFill>
                </a:uFill>
                <a:latin typeface="Meiryo UI"/>
                <a:ea typeface="Meiryo UI"/>
              </a:rPr>
              <a:t>中小事業者等</a:t>
            </a:r>
            <a:endParaRPr b="0" lang="en-US" sz="1800" spc="-1" strike="noStrike">
              <a:solidFill>
                <a:srgbClr val="000000"/>
              </a:solidFill>
              <a:uFill>
                <a:solidFill>
                  <a:srgbClr val="ffffff"/>
                </a:solidFill>
              </a:uFill>
              <a:latin typeface="Arial"/>
            </a:endParaRPr>
          </a:p>
        </p:txBody>
      </p:sp>
      <p:sp>
        <p:nvSpPr>
          <p:cNvPr id="296" name="CustomShape 22"/>
          <p:cNvSpPr/>
          <p:nvPr/>
        </p:nvSpPr>
        <p:spPr>
          <a:xfrm>
            <a:off x="2906640" y="1321200"/>
            <a:ext cx="810000" cy="227520"/>
          </a:xfrm>
          <a:prstGeom prst="rect">
            <a:avLst/>
          </a:prstGeom>
          <a:noFill/>
          <a:ln w="12600">
            <a:noFill/>
          </a:ln>
        </p:spPr>
        <p:style>
          <a:lnRef idx="0"/>
          <a:fillRef idx="0"/>
          <a:effectRef idx="0"/>
          <a:fontRef idx="minor"/>
        </p:style>
        <p:txBody>
          <a:bodyPr lIns="90000" rIns="90000" tIns="45000" bIns="45000"/>
          <a:p>
            <a:pPr algn="ctr">
              <a:lnSpc>
                <a:spcPct val="100000"/>
              </a:lnSpc>
            </a:pPr>
            <a:r>
              <a:rPr b="1" lang="en-US" sz="900" spc="-1" strike="noStrike">
                <a:solidFill>
                  <a:srgbClr val="000000"/>
                </a:solidFill>
                <a:uFill>
                  <a:solidFill>
                    <a:srgbClr val="ffffff"/>
                  </a:solidFill>
                </a:uFill>
                <a:latin typeface="Meiryo UI"/>
                <a:ea typeface="Meiryo UI"/>
              </a:rPr>
              <a:t>①</a:t>
            </a:r>
            <a:r>
              <a:rPr b="1" lang="en-US" sz="900" spc="-1" strike="noStrike">
                <a:solidFill>
                  <a:srgbClr val="000000"/>
                </a:solidFill>
                <a:uFill>
                  <a:solidFill>
                    <a:srgbClr val="ffffff"/>
                  </a:solidFill>
                </a:uFill>
                <a:latin typeface="Meiryo UI"/>
                <a:ea typeface="Meiryo UI"/>
              </a:rPr>
              <a:t>手続依頼</a:t>
            </a:r>
            <a:endParaRPr b="0" lang="en-US" sz="1800" spc="-1" strike="noStrike">
              <a:solidFill>
                <a:srgbClr val="000000"/>
              </a:solidFill>
              <a:uFill>
                <a:solidFill>
                  <a:srgbClr val="ffffff"/>
                </a:solidFill>
              </a:uFill>
              <a:latin typeface="Arial"/>
            </a:endParaRPr>
          </a:p>
        </p:txBody>
      </p:sp>
      <p:sp>
        <p:nvSpPr>
          <p:cNvPr id="297" name="CustomShape 23"/>
          <p:cNvSpPr/>
          <p:nvPr/>
        </p:nvSpPr>
        <p:spPr>
          <a:xfrm>
            <a:off x="2880360" y="2185200"/>
            <a:ext cx="899640" cy="360"/>
          </a:xfrm>
          <a:custGeom>
            <a:avLst/>
            <a:gdLst/>
            <a:ahLst/>
            <a:rect l="l" t="t" r="r" b="b"/>
            <a:pathLst>
              <a:path w="21600" h="21600">
                <a:moveTo>
                  <a:pt x="0" y="0"/>
                </a:moveTo>
                <a:lnTo>
                  <a:pt x="21600" y="21600"/>
                </a:lnTo>
              </a:path>
            </a:pathLst>
          </a:custGeom>
          <a:noFill/>
          <a:ln w="25560">
            <a:solidFill>
              <a:srgbClr val="000000"/>
            </a:solidFill>
            <a:round/>
            <a:tailEnd len="med" type="arrow" w="med"/>
          </a:ln>
          <a:effectLst>
            <a:outerShdw dist="20160" dir="5400000">
              <a:srgbClr val="000000">
                <a:alpha val="38000"/>
              </a:srgbClr>
            </a:outerShdw>
          </a:effectLst>
        </p:spPr>
        <p:style>
          <a:lnRef idx="0"/>
          <a:fillRef idx="0"/>
          <a:effectRef idx="0"/>
          <a:fontRef idx="minor"/>
        </p:style>
      </p:sp>
      <p:sp>
        <p:nvSpPr>
          <p:cNvPr id="298" name="CustomShape 24"/>
          <p:cNvSpPr/>
          <p:nvPr/>
        </p:nvSpPr>
        <p:spPr>
          <a:xfrm>
            <a:off x="2775600" y="2386800"/>
            <a:ext cx="1178640" cy="333720"/>
          </a:xfrm>
          <a:prstGeom prst="rect">
            <a:avLst/>
          </a:prstGeom>
          <a:noFill/>
          <a:ln w="12600">
            <a:noFill/>
          </a:ln>
        </p:spPr>
        <p:style>
          <a:lnRef idx="0"/>
          <a:fillRef idx="0"/>
          <a:effectRef idx="0"/>
          <a:fontRef idx="minor"/>
        </p:style>
        <p:txBody>
          <a:bodyPr lIns="36000" rIns="36000" tIns="45000" bIns="45000"/>
          <a:p>
            <a:pPr algn="ctr">
              <a:lnSpc>
                <a:spcPct val="100000"/>
              </a:lnSpc>
            </a:pPr>
            <a:r>
              <a:rPr b="1" lang="en-US" sz="800" spc="-1" strike="noStrike">
                <a:solidFill>
                  <a:srgbClr val="000000"/>
                </a:solidFill>
                <a:uFill>
                  <a:solidFill>
                    <a:srgbClr val="ffffff"/>
                  </a:solidFill>
                </a:uFill>
                <a:latin typeface="Meiryo UI"/>
                <a:ea typeface="Meiryo UI"/>
              </a:rPr>
              <a:t>⑦</a:t>
            </a:r>
            <a:r>
              <a:rPr b="1" lang="en-US" sz="800" spc="-1" strike="noStrike">
                <a:solidFill>
                  <a:srgbClr val="000000"/>
                </a:solidFill>
                <a:uFill>
                  <a:solidFill>
                    <a:srgbClr val="ffffff"/>
                  </a:solidFill>
                </a:uFill>
                <a:latin typeface="Meiryo UI"/>
                <a:ea typeface="Meiryo UI"/>
              </a:rPr>
              <a:t>認定書（写し）・</a:t>
            </a:r>
            <a:r>
              <a:rPr b="1" lang="en-US" sz="800" spc="-1" strike="noStrike">
                <a:solidFill>
                  <a:srgbClr val="000000"/>
                </a:solidFill>
                <a:uFill>
                  <a:solidFill>
                    <a:srgbClr val="ffffff"/>
                  </a:solidFill>
                </a:uFill>
                <a:latin typeface="Meiryo UI"/>
                <a:ea typeface="Meiryo UI"/>
              </a:rPr>
              <a:t>
</a:t>
            </a:r>
            <a:r>
              <a:rPr b="1" lang="en-US" sz="800" spc="-1" strike="noStrike">
                <a:solidFill>
                  <a:srgbClr val="000000"/>
                </a:solidFill>
                <a:uFill>
                  <a:solidFill>
                    <a:srgbClr val="ffffff"/>
                  </a:solidFill>
                </a:uFill>
                <a:latin typeface="Meiryo UI"/>
                <a:ea typeface="Meiryo UI"/>
              </a:rPr>
              <a:t>申請書（写し）送付</a:t>
            </a:r>
            <a:endParaRPr b="0" lang="en-US" sz="1800" spc="-1" strike="noStrike">
              <a:solidFill>
                <a:srgbClr val="000000"/>
              </a:solidFill>
              <a:uFill>
                <a:solidFill>
                  <a:srgbClr val="ffffff"/>
                </a:solidFill>
              </a:uFill>
              <a:latin typeface="Arial"/>
            </a:endParaRPr>
          </a:p>
        </p:txBody>
      </p:sp>
      <p:sp>
        <p:nvSpPr>
          <p:cNvPr id="299" name="CustomShape 25"/>
          <p:cNvSpPr/>
          <p:nvPr/>
        </p:nvSpPr>
        <p:spPr>
          <a:xfrm>
            <a:off x="2664360" y="1743840"/>
            <a:ext cx="1268280" cy="365400"/>
          </a:xfrm>
          <a:prstGeom prst="rect">
            <a:avLst/>
          </a:prstGeom>
          <a:noFill/>
          <a:ln w="12600">
            <a:noFill/>
          </a:ln>
        </p:spPr>
        <p:style>
          <a:lnRef idx="0"/>
          <a:fillRef idx="0"/>
          <a:effectRef idx="0"/>
          <a:fontRef idx="minor"/>
        </p:style>
        <p:txBody>
          <a:bodyPr lIns="72000" rIns="72000" tIns="0" bIns="0"/>
          <a:p>
            <a:pPr algn="ctr">
              <a:lnSpc>
                <a:spcPct val="100000"/>
              </a:lnSpc>
            </a:pPr>
            <a:r>
              <a:rPr b="1" lang="en-US" sz="800" spc="-1" strike="noStrike">
                <a:solidFill>
                  <a:srgbClr val="000000"/>
                </a:solidFill>
                <a:uFill>
                  <a:solidFill>
                    <a:srgbClr val="ffffff"/>
                  </a:solidFill>
                </a:uFill>
                <a:latin typeface="Meiryo UI"/>
                <a:ea typeface="Meiryo UI"/>
              </a:rPr>
              <a:t>②</a:t>
            </a:r>
            <a:r>
              <a:rPr b="1" lang="en-US" sz="800" spc="-1" strike="noStrike">
                <a:solidFill>
                  <a:srgbClr val="000000"/>
                </a:solidFill>
                <a:uFill>
                  <a:solidFill>
                    <a:srgbClr val="ffffff"/>
                  </a:solidFill>
                </a:uFill>
                <a:latin typeface="Meiryo UI"/>
                <a:ea typeface="Meiryo UI"/>
              </a:rPr>
              <a:t>リース契約見積書・</a:t>
            </a:r>
            <a:r>
              <a:rPr b="1" lang="en-US" sz="800" spc="-1" strike="noStrike">
                <a:solidFill>
                  <a:srgbClr val="000000"/>
                </a:solidFill>
                <a:uFill>
                  <a:solidFill>
                    <a:srgbClr val="ffffff"/>
                  </a:solidFill>
                </a:uFill>
                <a:latin typeface="Meiryo UI"/>
                <a:ea typeface="Meiryo UI"/>
              </a:rPr>
              <a:t>
</a:t>
            </a:r>
            <a:r>
              <a:rPr b="1" lang="en-US" sz="800" spc="-1" strike="noStrike">
                <a:solidFill>
                  <a:srgbClr val="000000"/>
                </a:solidFill>
                <a:uFill>
                  <a:solidFill>
                    <a:srgbClr val="ffffff"/>
                  </a:solidFill>
                </a:uFill>
                <a:latin typeface="Meiryo UI"/>
                <a:ea typeface="Meiryo UI"/>
              </a:rPr>
              <a:t>軽減計算書・</a:t>
            </a:r>
            <a:endParaRPr b="0" lang="en-US" sz="1800" spc="-1" strike="noStrike">
              <a:solidFill>
                <a:srgbClr val="000000"/>
              </a:solidFill>
              <a:uFill>
                <a:solidFill>
                  <a:srgbClr val="ffffff"/>
                </a:solidFill>
              </a:uFill>
              <a:latin typeface="Arial"/>
            </a:endParaRPr>
          </a:p>
          <a:p>
            <a:pPr algn="ctr">
              <a:lnSpc>
                <a:spcPct val="100000"/>
              </a:lnSpc>
            </a:pPr>
            <a:r>
              <a:rPr b="1" lang="en-US" sz="800" spc="-1" strike="noStrike">
                <a:solidFill>
                  <a:srgbClr val="000000"/>
                </a:solidFill>
                <a:uFill>
                  <a:solidFill>
                    <a:srgbClr val="ffffff"/>
                  </a:solidFill>
                </a:uFill>
                <a:latin typeface="Meiryo UI"/>
                <a:ea typeface="Meiryo UI"/>
              </a:rPr>
              <a:t>工業会証明書送付</a:t>
            </a:r>
            <a:endParaRPr b="0" lang="en-US" sz="1800" spc="-1" strike="noStrike">
              <a:solidFill>
                <a:srgbClr val="000000"/>
              </a:solidFill>
              <a:uFill>
                <a:solidFill>
                  <a:srgbClr val="ffffff"/>
                </a:solidFill>
              </a:uFill>
              <a:latin typeface="Arial"/>
            </a:endParaRPr>
          </a:p>
        </p:txBody>
      </p:sp>
      <p:sp>
        <p:nvSpPr>
          <p:cNvPr id="300" name="CustomShape 26"/>
          <p:cNvSpPr/>
          <p:nvPr/>
        </p:nvSpPr>
        <p:spPr>
          <a:xfrm>
            <a:off x="1520640" y="2715480"/>
            <a:ext cx="755640" cy="209520"/>
          </a:xfrm>
          <a:prstGeom prst="rect">
            <a:avLst/>
          </a:prstGeom>
          <a:noFill/>
          <a:ln w="12600">
            <a:noFill/>
          </a:ln>
        </p:spPr>
        <p:style>
          <a:lnRef idx="0"/>
          <a:fillRef idx="0"/>
          <a:effectRef idx="0"/>
          <a:fontRef idx="minor"/>
        </p:style>
        <p:txBody>
          <a:bodyPr lIns="36000" rIns="36000" tIns="36000" bIns="36000"/>
          <a:p>
            <a:pPr algn="ctr">
              <a:lnSpc>
                <a:spcPct val="100000"/>
              </a:lnSpc>
            </a:pPr>
            <a:r>
              <a:rPr b="1" lang="en-US" sz="900" spc="-1" strike="noStrike">
                <a:solidFill>
                  <a:srgbClr val="000000"/>
                </a:solidFill>
                <a:uFill>
                  <a:solidFill>
                    <a:srgbClr val="ffffff"/>
                  </a:solidFill>
                </a:uFill>
                <a:latin typeface="Meiryo UI"/>
                <a:ea typeface="Meiryo UI"/>
              </a:rPr>
              <a:t>証明書送付</a:t>
            </a:r>
            <a:endParaRPr b="0" lang="en-US" sz="1800" spc="-1" strike="noStrike">
              <a:solidFill>
                <a:srgbClr val="000000"/>
              </a:solidFill>
              <a:uFill>
                <a:solidFill>
                  <a:srgbClr val="ffffff"/>
                </a:solidFill>
              </a:uFill>
              <a:latin typeface="Arial"/>
            </a:endParaRPr>
          </a:p>
        </p:txBody>
      </p:sp>
      <p:sp>
        <p:nvSpPr>
          <p:cNvPr id="301" name="CustomShape 27"/>
          <p:cNvSpPr/>
          <p:nvPr/>
        </p:nvSpPr>
        <p:spPr>
          <a:xfrm>
            <a:off x="1906920" y="3339000"/>
            <a:ext cx="885960" cy="378360"/>
          </a:xfrm>
          <a:prstGeom prst="roundRect">
            <a:avLst>
              <a:gd name="adj" fmla="val 16667"/>
            </a:avLst>
          </a:prstGeom>
          <a:solidFill>
            <a:srgbClr val="f79646"/>
          </a:solidFill>
          <a:ln w="25560">
            <a:solidFill>
              <a:srgbClr val="b66e33"/>
            </a:solidFill>
            <a:round/>
          </a:ln>
        </p:spPr>
        <p:style>
          <a:lnRef idx="0"/>
          <a:fillRef idx="0"/>
          <a:effectRef idx="0"/>
          <a:fontRef idx="minor"/>
        </p:style>
        <p:txBody>
          <a:bodyPr lIns="90000" rIns="90000" tIns="45000" bIns="45000" anchor="ctr"/>
          <a:p>
            <a:pPr algn="ctr">
              <a:lnSpc>
                <a:spcPct val="100000"/>
              </a:lnSpc>
            </a:pPr>
            <a:r>
              <a:rPr b="1" lang="en-US" sz="1200" spc="-1" strike="noStrike">
                <a:solidFill>
                  <a:srgbClr val="000000"/>
                </a:solidFill>
                <a:uFill>
                  <a:solidFill>
                    <a:srgbClr val="ffffff"/>
                  </a:solidFill>
                </a:uFill>
                <a:latin typeface="Meiryo UI"/>
                <a:ea typeface="Meiryo UI"/>
              </a:rPr>
              <a:t>工業会等</a:t>
            </a:r>
            <a:endParaRPr b="0" lang="en-US" sz="1800" spc="-1" strike="noStrike">
              <a:solidFill>
                <a:srgbClr val="000000"/>
              </a:solidFill>
              <a:uFill>
                <a:solidFill>
                  <a:srgbClr val="ffffff"/>
                </a:solidFill>
              </a:uFill>
              <a:latin typeface="Arial"/>
            </a:endParaRPr>
          </a:p>
        </p:txBody>
      </p:sp>
      <p:sp>
        <p:nvSpPr>
          <p:cNvPr id="302" name="CustomShape 28"/>
          <p:cNvSpPr/>
          <p:nvPr/>
        </p:nvSpPr>
        <p:spPr>
          <a:xfrm>
            <a:off x="1427760" y="2890800"/>
            <a:ext cx="956520" cy="454680"/>
          </a:xfrm>
          <a:prstGeom prst="rect">
            <a:avLst/>
          </a:prstGeom>
          <a:noFill/>
          <a:ln w="12600">
            <a:noFill/>
          </a:ln>
        </p:spPr>
        <p:style>
          <a:lnRef idx="0"/>
          <a:fillRef idx="0"/>
          <a:effectRef idx="0"/>
          <a:fontRef idx="minor"/>
        </p:style>
        <p:txBody>
          <a:bodyPr lIns="90000" rIns="90000" tIns="45000" bIns="45000"/>
          <a:p>
            <a:pPr>
              <a:lnSpc>
                <a:spcPct val="100000"/>
              </a:lnSpc>
            </a:pPr>
            <a:r>
              <a:rPr b="0" lang="en-US" sz="800" spc="-1" strike="noStrike">
                <a:solidFill>
                  <a:srgbClr val="000000"/>
                </a:solidFill>
                <a:uFill>
                  <a:solidFill>
                    <a:srgbClr val="ffffff"/>
                  </a:solidFill>
                </a:uFill>
                <a:latin typeface="Meiryo UI"/>
                <a:ea typeface="Meiryo UI"/>
              </a:rPr>
              <a:t>（設備メーカーを</a:t>
            </a:r>
            <a:endParaRPr b="0" lang="en-US" sz="1800" spc="-1" strike="noStrike">
              <a:solidFill>
                <a:srgbClr val="000000"/>
              </a:solidFill>
              <a:uFill>
                <a:solidFill>
                  <a:srgbClr val="ffffff"/>
                </a:solidFill>
              </a:uFill>
              <a:latin typeface="Arial"/>
            </a:endParaRPr>
          </a:p>
          <a:p>
            <a:pPr>
              <a:lnSpc>
                <a:spcPct val="100000"/>
              </a:lnSpc>
            </a:pPr>
            <a:r>
              <a:rPr b="0" lang="en-US" sz="800" spc="-1" strike="noStrike">
                <a:solidFill>
                  <a:srgbClr val="000000"/>
                </a:solidFill>
                <a:uFill>
                  <a:solidFill>
                    <a:srgbClr val="ffffff"/>
                  </a:solidFill>
                </a:uFill>
                <a:latin typeface="Meiryo UI"/>
                <a:ea typeface="Meiryo UI"/>
              </a:rPr>
              <a:t>　通じて入手）</a:t>
            </a:r>
            <a:endParaRPr b="0" lang="en-US" sz="1800" spc="-1" strike="noStrike">
              <a:solidFill>
                <a:srgbClr val="000000"/>
              </a:solidFill>
              <a:uFill>
                <a:solidFill>
                  <a:srgbClr val="ffffff"/>
                </a:solidFill>
              </a:uFill>
              <a:latin typeface="Arial"/>
            </a:endParaRPr>
          </a:p>
        </p:txBody>
      </p:sp>
      <p:sp>
        <p:nvSpPr>
          <p:cNvPr id="303" name="CustomShape 29"/>
          <p:cNvSpPr/>
          <p:nvPr/>
        </p:nvSpPr>
        <p:spPr>
          <a:xfrm flipV="1">
            <a:off x="2349000" y="2507760"/>
            <a:ext cx="360" cy="755640"/>
          </a:xfrm>
          <a:custGeom>
            <a:avLst/>
            <a:gdLst/>
            <a:ahLst/>
            <a:rect l="l" t="t" r="r" b="b"/>
            <a:pathLst>
              <a:path w="21600" h="21600">
                <a:moveTo>
                  <a:pt x="0" y="0"/>
                </a:moveTo>
                <a:lnTo>
                  <a:pt x="21600" y="21600"/>
                </a:lnTo>
              </a:path>
            </a:pathLst>
          </a:custGeom>
          <a:noFill/>
          <a:ln w="25560">
            <a:solidFill>
              <a:srgbClr val="000000"/>
            </a:solidFill>
            <a:round/>
            <a:tailEnd len="med" type="arrow" w="med"/>
          </a:ln>
          <a:effectLst>
            <a:outerShdw dist="20160" dir="5400000">
              <a:srgbClr val="000000">
                <a:alpha val="38000"/>
              </a:srgbClr>
            </a:outerShdw>
          </a:effectLst>
        </p:spPr>
        <p:style>
          <a:lnRef idx="0"/>
          <a:fillRef idx="0"/>
          <a:effectRef idx="0"/>
          <a:fontRef idx="minor"/>
        </p:style>
      </p:sp>
      <p:sp>
        <p:nvSpPr>
          <p:cNvPr id="304" name="CustomShape 30"/>
          <p:cNvSpPr/>
          <p:nvPr/>
        </p:nvSpPr>
        <p:spPr>
          <a:xfrm>
            <a:off x="5631120" y="1443600"/>
            <a:ext cx="893880" cy="966240"/>
          </a:xfrm>
          <a:prstGeom prst="roundRect">
            <a:avLst>
              <a:gd name="adj" fmla="val 16667"/>
            </a:avLst>
          </a:prstGeom>
          <a:solidFill>
            <a:srgbClr val="ffe699"/>
          </a:solidFill>
          <a:ln w="12600">
            <a:solidFill>
              <a:srgbClr val="ed7d31"/>
            </a:solidFill>
            <a:miter/>
          </a:ln>
        </p:spPr>
        <p:style>
          <a:lnRef idx="0"/>
          <a:fillRef idx="0"/>
          <a:effectRef idx="0"/>
          <a:fontRef idx="minor"/>
        </p:style>
        <p:txBody>
          <a:bodyPr lIns="36000" rIns="36000" tIns="45000" bIns="45000" anchor="ctr"/>
          <a:p>
            <a:pPr algn="ctr">
              <a:lnSpc>
                <a:spcPct val="100000"/>
              </a:lnSpc>
            </a:pPr>
            <a:r>
              <a:rPr b="1" lang="en-US" sz="1000" spc="-1" strike="noStrike">
                <a:solidFill>
                  <a:srgbClr val="000000"/>
                </a:solidFill>
                <a:uFill>
                  <a:solidFill>
                    <a:srgbClr val="ffffff"/>
                  </a:solidFill>
                </a:uFill>
                <a:latin typeface="Meiryo UI"/>
                <a:ea typeface="Meiryo UI"/>
              </a:rPr>
              <a:t>認定経営</a:t>
            </a:r>
            <a:endParaRPr b="0" lang="en-US" sz="1800" spc="-1" strike="noStrike">
              <a:solidFill>
                <a:srgbClr val="000000"/>
              </a:solidFill>
              <a:uFill>
                <a:solidFill>
                  <a:srgbClr val="ffffff"/>
                </a:solidFill>
              </a:uFill>
              <a:latin typeface="Arial"/>
            </a:endParaRPr>
          </a:p>
          <a:p>
            <a:pPr algn="ctr">
              <a:lnSpc>
                <a:spcPct val="100000"/>
              </a:lnSpc>
            </a:pPr>
            <a:r>
              <a:rPr b="1" lang="en-US" sz="1000" spc="-1" strike="noStrike">
                <a:solidFill>
                  <a:srgbClr val="000000"/>
                </a:solidFill>
                <a:uFill>
                  <a:solidFill>
                    <a:srgbClr val="ffffff"/>
                  </a:solidFill>
                </a:uFill>
                <a:latin typeface="Meiryo UI"/>
                <a:ea typeface="Meiryo UI"/>
              </a:rPr>
              <a:t>革新等支援機関</a:t>
            </a:r>
            <a:endParaRPr b="0" lang="en-US" sz="1800" spc="-1" strike="noStrike">
              <a:solidFill>
                <a:srgbClr val="000000"/>
              </a:solidFill>
              <a:uFill>
                <a:solidFill>
                  <a:srgbClr val="ffffff"/>
                </a:solidFill>
              </a:uFill>
              <a:latin typeface="Arial"/>
            </a:endParaRPr>
          </a:p>
        </p:txBody>
      </p:sp>
      <p:sp>
        <p:nvSpPr>
          <p:cNvPr id="305" name="CustomShape 31"/>
          <p:cNvSpPr/>
          <p:nvPr/>
        </p:nvSpPr>
        <p:spPr>
          <a:xfrm flipH="1">
            <a:off x="4910040" y="2077200"/>
            <a:ext cx="647640" cy="360"/>
          </a:xfrm>
          <a:custGeom>
            <a:avLst/>
            <a:gdLst/>
            <a:ahLst/>
            <a:rect l="l" t="t" r="r" b="b"/>
            <a:pathLst>
              <a:path w="21600" h="21600">
                <a:moveTo>
                  <a:pt x="0" y="0"/>
                </a:moveTo>
                <a:lnTo>
                  <a:pt x="21600" y="21600"/>
                </a:lnTo>
              </a:path>
            </a:pathLst>
          </a:custGeom>
          <a:noFill/>
          <a:ln w="25560">
            <a:solidFill>
              <a:srgbClr val="000000"/>
            </a:solidFill>
            <a:round/>
            <a:tailEnd len="med" type="arrow" w="med"/>
          </a:ln>
          <a:effectLst>
            <a:outerShdw dist="20160" dir="5400000">
              <a:srgbClr val="000000">
                <a:alpha val="38000"/>
              </a:srgbClr>
            </a:outerShdw>
          </a:effectLst>
        </p:spPr>
        <p:style>
          <a:lnRef idx="0"/>
          <a:fillRef idx="0"/>
          <a:effectRef idx="0"/>
          <a:fontRef idx="minor"/>
        </p:style>
      </p:sp>
      <p:sp>
        <p:nvSpPr>
          <p:cNvPr id="306" name="CustomShape 32"/>
          <p:cNvSpPr/>
          <p:nvPr/>
        </p:nvSpPr>
        <p:spPr>
          <a:xfrm flipV="1">
            <a:off x="4913280" y="1787760"/>
            <a:ext cx="647640" cy="360"/>
          </a:xfrm>
          <a:custGeom>
            <a:avLst/>
            <a:gdLst/>
            <a:ahLst/>
            <a:rect l="l" t="t" r="r" b="b"/>
            <a:pathLst>
              <a:path w="21600" h="21600">
                <a:moveTo>
                  <a:pt x="0" y="0"/>
                </a:moveTo>
                <a:lnTo>
                  <a:pt x="21600" y="21600"/>
                </a:lnTo>
              </a:path>
            </a:pathLst>
          </a:custGeom>
          <a:noFill/>
          <a:ln w="25560">
            <a:solidFill>
              <a:srgbClr val="000000"/>
            </a:solidFill>
            <a:round/>
            <a:tailEnd len="med" type="arrow" w="med"/>
          </a:ln>
          <a:effectLst>
            <a:outerShdw dist="20160" dir="5400000">
              <a:srgbClr val="000000">
                <a:alpha val="38000"/>
              </a:srgbClr>
            </a:outerShdw>
          </a:effectLst>
        </p:spPr>
        <p:style>
          <a:lnRef idx="0"/>
          <a:fillRef idx="0"/>
          <a:effectRef idx="0"/>
          <a:fontRef idx="minor"/>
        </p:style>
      </p:sp>
      <p:sp>
        <p:nvSpPr>
          <p:cNvPr id="307" name="CustomShape 33"/>
          <p:cNvSpPr/>
          <p:nvPr/>
        </p:nvSpPr>
        <p:spPr>
          <a:xfrm>
            <a:off x="4725720" y="1501200"/>
            <a:ext cx="899280" cy="227520"/>
          </a:xfrm>
          <a:prstGeom prst="rect">
            <a:avLst/>
          </a:prstGeom>
          <a:noFill/>
          <a:ln w="12600">
            <a:noFill/>
          </a:ln>
        </p:spPr>
        <p:style>
          <a:lnRef idx="0"/>
          <a:fillRef idx="0"/>
          <a:effectRef idx="0"/>
          <a:fontRef idx="minor"/>
        </p:style>
        <p:txBody>
          <a:bodyPr lIns="90000" rIns="90000" tIns="45000" bIns="45000"/>
          <a:p>
            <a:pPr algn="ctr">
              <a:lnSpc>
                <a:spcPct val="100000"/>
              </a:lnSpc>
            </a:pPr>
            <a:r>
              <a:rPr b="1" lang="en-US" sz="900" spc="-1" strike="noStrike">
                <a:solidFill>
                  <a:srgbClr val="000000"/>
                </a:solidFill>
                <a:uFill>
                  <a:solidFill>
                    <a:srgbClr val="ffffff"/>
                  </a:solidFill>
                </a:uFill>
                <a:latin typeface="Meiryo UI"/>
                <a:ea typeface="Meiryo UI"/>
              </a:rPr>
              <a:t>③</a:t>
            </a:r>
            <a:r>
              <a:rPr b="1" lang="en-US" sz="900" spc="-1" strike="noStrike">
                <a:solidFill>
                  <a:srgbClr val="000000"/>
                </a:solidFill>
                <a:uFill>
                  <a:solidFill>
                    <a:srgbClr val="ffffff"/>
                  </a:solidFill>
                </a:uFill>
                <a:latin typeface="Meiryo UI"/>
                <a:ea typeface="Meiryo UI"/>
              </a:rPr>
              <a:t>事前確認</a:t>
            </a:r>
            <a:endParaRPr b="0" lang="en-US" sz="1800" spc="-1" strike="noStrike">
              <a:solidFill>
                <a:srgbClr val="000000"/>
              </a:solidFill>
              <a:uFill>
                <a:solidFill>
                  <a:srgbClr val="ffffff"/>
                </a:solidFill>
              </a:uFill>
              <a:latin typeface="Arial"/>
            </a:endParaRPr>
          </a:p>
        </p:txBody>
      </p:sp>
      <p:sp>
        <p:nvSpPr>
          <p:cNvPr id="308" name="CustomShape 34"/>
          <p:cNvSpPr/>
          <p:nvPr/>
        </p:nvSpPr>
        <p:spPr>
          <a:xfrm>
            <a:off x="4761720" y="2170440"/>
            <a:ext cx="899280" cy="227520"/>
          </a:xfrm>
          <a:prstGeom prst="rect">
            <a:avLst/>
          </a:prstGeom>
          <a:noFill/>
          <a:ln w="12600">
            <a:noFill/>
          </a:ln>
        </p:spPr>
        <p:style>
          <a:lnRef idx="0"/>
          <a:fillRef idx="0"/>
          <a:effectRef idx="0"/>
          <a:fontRef idx="minor"/>
        </p:style>
        <p:txBody>
          <a:bodyPr lIns="90000" rIns="90000" tIns="45000" bIns="45000"/>
          <a:p>
            <a:pPr algn="ctr">
              <a:lnSpc>
                <a:spcPct val="100000"/>
              </a:lnSpc>
            </a:pPr>
            <a:r>
              <a:rPr b="1" lang="en-US" sz="900" spc="-1" strike="noStrike">
                <a:solidFill>
                  <a:srgbClr val="000000"/>
                </a:solidFill>
                <a:uFill>
                  <a:solidFill>
                    <a:srgbClr val="ffffff"/>
                  </a:solidFill>
                </a:uFill>
                <a:latin typeface="Meiryo UI"/>
                <a:ea typeface="Meiryo UI"/>
              </a:rPr>
              <a:t>④</a:t>
            </a:r>
            <a:r>
              <a:rPr b="1" lang="en-US" sz="900" spc="-1" strike="noStrike">
                <a:solidFill>
                  <a:srgbClr val="000000"/>
                </a:solidFill>
                <a:uFill>
                  <a:solidFill>
                    <a:srgbClr val="ffffff"/>
                  </a:solidFill>
                </a:uFill>
                <a:latin typeface="Meiryo UI"/>
                <a:ea typeface="Meiryo UI"/>
              </a:rPr>
              <a:t>確認書発行</a:t>
            </a:r>
            <a:endParaRPr b="0" lang="en-US" sz="1800" spc="-1" strike="noStrike">
              <a:solidFill>
                <a:srgbClr val="000000"/>
              </a:solidFill>
              <a:uFill>
                <a:solidFill>
                  <a:srgbClr val="ffffff"/>
                </a:solidFill>
              </a:uFill>
              <a:latin typeface="Arial"/>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9" name="CustomShape 1"/>
          <p:cNvSpPr/>
          <p:nvPr/>
        </p:nvSpPr>
        <p:spPr>
          <a:xfrm>
            <a:off x="310320" y="432000"/>
            <a:ext cx="6322680" cy="8711640"/>
          </a:xfrm>
          <a:prstGeom prst="rect">
            <a:avLst/>
          </a:prstGeom>
          <a:noFill/>
          <a:ln w="12600">
            <a:noFill/>
          </a:ln>
        </p:spPr>
        <p:style>
          <a:lnRef idx="0"/>
          <a:fillRef idx="0"/>
          <a:effectRef idx="0"/>
          <a:fontRef idx="minor"/>
        </p:style>
        <p:txBody>
          <a:bodyPr lIns="90000" rIns="90000" tIns="45000" bIns="45000"/>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Meiryo UI"/>
                <a:ea typeface="Meiryo UI"/>
              </a:rPr>
              <a:t>　</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ts val="459"/>
              </a:lnSpc>
            </a:pPr>
            <a:endParaRPr b="0" lang="en-US" sz="1800" spc="-1" strike="noStrike">
              <a:solidFill>
                <a:srgbClr val="000000"/>
              </a:solidFill>
              <a:uFill>
                <a:solidFill>
                  <a:srgbClr val="ffffff"/>
                </a:solidFill>
              </a:uFill>
              <a:latin typeface="Arial"/>
            </a:endParaRPr>
          </a:p>
          <a:p>
            <a:pPr>
              <a:lnSpc>
                <a:spcPts val="353"/>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marL="181080">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310" name="CustomShape 2"/>
          <p:cNvSpPr/>
          <p:nvPr/>
        </p:nvSpPr>
        <p:spPr>
          <a:xfrm>
            <a:off x="280800" y="225360"/>
            <a:ext cx="6299640" cy="8703000"/>
          </a:xfrm>
          <a:prstGeom prst="rect">
            <a:avLst/>
          </a:prstGeom>
          <a:noFill/>
          <a:ln w="12600">
            <a:solidFill>
              <a:srgbClr val="000000"/>
            </a:solidFill>
            <a:miter/>
          </a:ln>
        </p:spPr>
        <p:style>
          <a:lnRef idx="0"/>
          <a:fillRef idx="0"/>
          <a:effectRef idx="0"/>
          <a:fontRef idx="minor"/>
        </p:style>
      </p:sp>
      <p:sp>
        <p:nvSpPr>
          <p:cNvPr id="311" name="CustomShape 3"/>
          <p:cNvSpPr/>
          <p:nvPr/>
        </p:nvSpPr>
        <p:spPr>
          <a:xfrm>
            <a:off x="261000" y="107640"/>
            <a:ext cx="6335640" cy="431640"/>
          </a:xfrm>
          <a:prstGeom prst="roundRect">
            <a:avLst>
              <a:gd name="adj" fmla="val 16667"/>
            </a:avLst>
          </a:prstGeom>
          <a:solidFill>
            <a:srgbClr val="ff6600"/>
          </a:solidFill>
          <a:ln>
            <a:noFill/>
          </a:ln>
        </p:spPr>
        <p:style>
          <a:lnRef idx="0"/>
          <a:fillRef idx="0"/>
          <a:effectRef idx="0"/>
          <a:fontRef idx="minor"/>
        </p:style>
        <p:txBody>
          <a:bodyPr anchor="ctr"/>
          <a:p>
            <a:pPr>
              <a:lnSpc>
                <a:spcPct val="100000"/>
              </a:lnSpc>
            </a:pPr>
            <a:r>
              <a:rPr b="1" lang="en-US" sz="1600" spc="-1" strike="noStrike">
                <a:solidFill>
                  <a:srgbClr val="ffffff"/>
                </a:solidFill>
                <a:uFill>
                  <a:solidFill>
                    <a:srgbClr val="ffffff"/>
                  </a:solidFill>
                </a:uFill>
                <a:latin typeface="Meiryo UI"/>
                <a:ea typeface="Meiryo UI"/>
              </a:rPr>
              <a:t>２．税制支援</a:t>
            </a:r>
            <a:endParaRPr b="0" lang="en-US" sz="1800" spc="-1" strike="noStrike">
              <a:solidFill>
                <a:srgbClr val="000000"/>
              </a:solidFill>
              <a:uFill>
                <a:solidFill>
                  <a:srgbClr val="ffffff"/>
                </a:solidFill>
              </a:uFill>
              <a:latin typeface="Arial"/>
            </a:endParaRPr>
          </a:p>
        </p:txBody>
      </p:sp>
      <p:sp>
        <p:nvSpPr>
          <p:cNvPr id="312" name="CustomShape 4"/>
          <p:cNvSpPr/>
          <p:nvPr/>
        </p:nvSpPr>
        <p:spPr>
          <a:xfrm>
            <a:off x="5321160" y="8659800"/>
            <a:ext cx="1599840" cy="486360"/>
          </a:xfrm>
          <a:prstGeom prst="rect">
            <a:avLst/>
          </a:prstGeom>
          <a:noFill/>
          <a:ln>
            <a:noFill/>
          </a:ln>
        </p:spPr>
        <p:style>
          <a:lnRef idx="0"/>
          <a:fillRef idx="0"/>
          <a:effectRef idx="0"/>
          <a:fontRef idx="minor"/>
        </p:style>
        <p:txBody>
          <a:bodyPr anchor="ctr"/>
          <a:p>
            <a:pPr algn="r">
              <a:lnSpc>
                <a:spcPct val="100000"/>
              </a:lnSpc>
            </a:pPr>
            <a:r>
              <a:rPr b="0" lang="en-US" sz="2000" spc="-1" strike="noStrike">
                <a:solidFill>
                  <a:srgbClr val="8b8b8b"/>
                </a:solidFill>
                <a:uFill>
                  <a:solidFill>
                    <a:srgbClr val="ffffff"/>
                  </a:solidFill>
                </a:uFill>
                <a:latin typeface="游ゴシック"/>
              </a:rPr>
              <a:t>8</a:t>
            </a:r>
            <a:endParaRPr b="0" lang="en-US" sz="1800" spc="-1" strike="noStrike">
              <a:solidFill>
                <a:srgbClr val="000000"/>
              </a:solidFill>
              <a:uFill>
                <a:solidFill>
                  <a:srgbClr val="ffffff"/>
                </a:solidFill>
              </a:uFill>
              <a:latin typeface="Arial"/>
            </a:endParaRPr>
          </a:p>
        </p:txBody>
      </p:sp>
      <p:sp>
        <p:nvSpPr>
          <p:cNvPr id="313" name="CustomShape 5"/>
          <p:cNvSpPr/>
          <p:nvPr/>
        </p:nvSpPr>
        <p:spPr>
          <a:xfrm>
            <a:off x="332640" y="575640"/>
            <a:ext cx="2817000" cy="308880"/>
          </a:xfrm>
          <a:prstGeom prst="roundRect">
            <a:avLst>
              <a:gd name="adj" fmla="val 16667"/>
            </a:avLst>
          </a:prstGeom>
          <a:solidFill>
            <a:srgbClr val="f2f2f2"/>
          </a:solidFill>
          <a:ln w="12600">
            <a:solidFill>
              <a:srgbClr val="000000"/>
            </a:solidFill>
            <a:miter/>
          </a:ln>
        </p:spPr>
        <p:style>
          <a:lnRef idx="0"/>
          <a:fillRef idx="0"/>
          <a:effectRef idx="0"/>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Meiryo UI"/>
                <a:ea typeface="Meiryo UI"/>
              </a:rPr>
              <a:t>（４）設備の取得時期</a:t>
            </a:r>
            <a:endParaRPr b="0" lang="en-US" sz="1800" spc="-1" strike="noStrike">
              <a:solidFill>
                <a:srgbClr val="000000"/>
              </a:solidFill>
              <a:uFill>
                <a:solidFill>
                  <a:srgbClr val="ffffff"/>
                </a:solidFill>
              </a:uFill>
              <a:latin typeface="Arial"/>
            </a:endParaRPr>
          </a:p>
        </p:txBody>
      </p:sp>
      <p:sp>
        <p:nvSpPr>
          <p:cNvPr id="314" name="CustomShape 6"/>
          <p:cNvSpPr/>
          <p:nvPr/>
        </p:nvSpPr>
        <p:spPr>
          <a:xfrm>
            <a:off x="310320" y="4608000"/>
            <a:ext cx="6224040" cy="1811160"/>
          </a:xfrm>
          <a:prstGeom prst="rect">
            <a:avLst/>
          </a:prstGeom>
          <a:noFill/>
          <a:ln>
            <a:noFill/>
          </a:ln>
        </p:spPr>
        <p:style>
          <a:lnRef idx="0"/>
          <a:fillRef idx="0"/>
          <a:effectRef idx="0"/>
          <a:fontRef idx="minor"/>
        </p:style>
        <p:txBody>
          <a:bodyPr lIns="90000" rIns="90000" tIns="45000" bIns="45000"/>
          <a:p>
            <a:pPr>
              <a:lnSpc>
                <a:spcPct val="100000"/>
              </a:lnSpc>
            </a:pPr>
            <a:r>
              <a:rPr b="0" lang="en-US" sz="1300" spc="-1" strike="noStrike">
                <a:solidFill>
                  <a:srgbClr val="000000"/>
                </a:solidFill>
                <a:uFill>
                  <a:solidFill>
                    <a:srgbClr val="ffffff"/>
                  </a:solidFill>
                </a:uFill>
                <a:latin typeface="Meiryo UI"/>
                <a:ea typeface="Meiryo UI"/>
              </a:rPr>
              <a:t>　固定資産税の特例を利用するためには、工業会証明書が必要となります。</a:t>
            </a:r>
            <a:endParaRPr b="0" lang="en-US" sz="1800" spc="-1" strike="noStrike">
              <a:solidFill>
                <a:srgbClr val="000000"/>
              </a:solidFill>
              <a:uFill>
                <a:solidFill>
                  <a:srgbClr val="ffffff"/>
                </a:solidFill>
              </a:uFill>
              <a:latin typeface="Arial"/>
            </a:endParaRPr>
          </a:p>
          <a:p>
            <a:pPr>
              <a:lnSpc>
                <a:spcPct val="100000"/>
              </a:lnSpc>
            </a:pPr>
            <a:r>
              <a:rPr b="0" lang="en-US" sz="1300" spc="-1" strike="noStrike">
                <a:solidFill>
                  <a:srgbClr val="000000"/>
                </a:solidFill>
                <a:uFill>
                  <a:solidFill>
                    <a:srgbClr val="ffffff"/>
                  </a:solidFill>
                </a:uFill>
                <a:latin typeface="Meiryo UI"/>
                <a:ea typeface="Meiryo UI"/>
              </a:rPr>
              <a:t>　設備取得前までに「先端設備等導入計画」の認定を取ることが必須となりますが、</a:t>
            </a:r>
            <a:r>
              <a:rPr b="0" lang="en-US" sz="1300" spc="-1" strike="noStrike" u="sng">
                <a:solidFill>
                  <a:srgbClr val="ff0000"/>
                </a:solidFill>
                <a:uFill>
                  <a:solidFill>
                    <a:srgbClr val="ffffff"/>
                  </a:solidFill>
                </a:uFill>
                <a:latin typeface="Meiryo UI"/>
                <a:ea typeface="Meiryo UI"/>
              </a:rPr>
              <a:t>「先端設備等導入計画」の申請・認定前までに、工業会の証明書が取得できなった場合でも、認定後から賦課期日（１月１日）までに、様式第４による誓約書及び工業会証明書を追加提出することで３年間特例を受けることが可能です</a:t>
            </a:r>
            <a:r>
              <a:rPr b="0" lang="en-US" sz="1300" spc="-1" strike="noStrike">
                <a:solidFill>
                  <a:srgbClr val="000000"/>
                </a:solidFill>
                <a:uFill>
                  <a:solidFill>
                    <a:srgbClr val="ffffff"/>
                  </a:solidFill>
                </a:uFill>
                <a:latin typeface="Meiryo UI"/>
                <a:ea typeface="Meiryo UI"/>
              </a:rPr>
              <a:t>（計画変更により設備を追加する場合も同様です） 。</a:t>
            </a: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Meiryo UI"/>
                <a:ea typeface="Meiryo UI"/>
              </a:rPr>
              <a:t>※</a:t>
            </a:r>
            <a:r>
              <a:rPr b="0" lang="en-US" sz="1100" spc="-1" strike="noStrike">
                <a:solidFill>
                  <a:srgbClr val="000000"/>
                </a:solidFill>
                <a:uFill>
                  <a:solidFill>
                    <a:srgbClr val="ffffff"/>
                  </a:solidFill>
                </a:uFill>
                <a:latin typeface="Meiryo UI"/>
                <a:ea typeface="Meiryo UI"/>
              </a:rPr>
              <a:t>税務申告に際しては、納税書類に、工業会証明書の写し、認定を受けた計画の写し、認定書の写しを添付してください。</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315" name="CustomShape 7"/>
          <p:cNvSpPr/>
          <p:nvPr/>
        </p:nvSpPr>
        <p:spPr>
          <a:xfrm>
            <a:off x="440640" y="2347200"/>
            <a:ext cx="5969160" cy="287640"/>
          </a:xfrm>
          <a:prstGeom prst="rightArrow">
            <a:avLst>
              <a:gd name="adj1" fmla="val 50000"/>
              <a:gd name="adj2" fmla="val 50000"/>
            </a:avLst>
          </a:prstGeom>
          <a:solidFill>
            <a:srgbClr val="bfbfbf"/>
          </a:solidFill>
          <a:ln w="9360">
            <a:solidFill>
              <a:srgbClr val="b2b2b2"/>
            </a:solidFill>
            <a:miter/>
          </a:ln>
        </p:spPr>
        <p:style>
          <a:lnRef idx="0"/>
          <a:fillRef idx="0"/>
          <a:effectRef idx="0"/>
          <a:fontRef idx="minor"/>
        </p:style>
      </p:sp>
      <p:sp>
        <p:nvSpPr>
          <p:cNvPr id="316" name="CustomShape 8"/>
          <p:cNvSpPr/>
          <p:nvPr/>
        </p:nvSpPr>
        <p:spPr>
          <a:xfrm>
            <a:off x="2245680" y="2623680"/>
            <a:ext cx="584280" cy="1557720"/>
          </a:xfrm>
          <a:prstGeom prst="rect">
            <a:avLst/>
          </a:prstGeom>
          <a:noFill/>
          <a:ln>
            <a:noFill/>
          </a:ln>
        </p:spPr>
        <p:style>
          <a:lnRef idx="0"/>
          <a:fillRef idx="0"/>
          <a:effectRef idx="0"/>
          <a:fontRef idx="minor"/>
        </p:style>
        <p:txBody>
          <a:bodyPr lIns="90000" rIns="90000" tIns="45000" bIns="45000"/>
          <a:p>
            <a:pPr>
              <a:lnSpc>
                <a:spcPct val="100000"/>
              </a:lnSpc>
            </a:pPr>
            <a:r>
              <a:rPr b="1" lang="en-US" sz="1400" spc="-1" strike="noStrike">
                <a:solidFill>
                  <a:srgbClr val="000000"/>
                </a:solidFill>
                <a:uFill>
                  <a:solidFill>
                    <a:srgbClr val="ffffff"/>
                  </a:solidFill>
                </a:uFill>
                <a:latin typeface="Meiryo UI"/>
                <a:ea typeface="Meiryo UI"/>
              </a:rPr>
              <a:t>申請（受理）</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先端設備等導入計画</a:t>
            </a:r>
            <a:endParaRPr b="0" lang="en-US" sz="1800" spc="-1" strike="noStrike">
              <a:solidFill>
                <a:srgbClr val="000000"/>
              </a:solidFill>
              <a:uFill>
                <a:solidFill>
                  <a:srgbClr val="ffffff"/>
                </a:solidFill>
              </a:uFill>
              <a:latin typeface="Arial"/>
            </a:endParaRPr>
          </a:p>
        </p:txBody>
      </p:sp>
      <p:sp>
        <p:nvSpPr>
          <p:cNvPr id="317" name="CustomShape 9"/>
          <p:cNvSpPr/>
          <p:nvPr/>
        </p:nvSpPr>
        <p:spPr>
          <a:xfrm>
            <a:off x="4523400" y="2235240"/>
            <a:ext cx="431640" cy="433440"/>
          </a:xfrm>
          <a:prstGeom prst="star5">
            <a:avLst>
              <a:gd name="adj" fmla="val 19098"/>
              <a:gd name="hf" fmla="val 105146"/>
              <a:gd name="vf" fmla="val 110557"/>
            </a:avLst>
          </a:prstGeom>
          <a:solidFill>
            <a:srgbClr val="ffff00"/>
          </a:solidFill>
          <a:ln w="9360">
            <a:solidFill>
              <a:srgbClr val="000000"/>
            </a:solidFill>
            <a:miter/>
          </a:ln>
        </p:spPr>
        <p:style>
          <a:lnRef idx="0"/>
          <a:fillRef idx="0"/>
          <a:effectRef idx="0"/>
          <a:fontRef idx="minor"/>
        </p:style>
      </p:sp>
      <p:sp>
        <p:nvSpPr>
          <p:cNvPr id="318" name="CustomShape 10"/>
          <p:cNvSpPr/>
          <p:nvPr/>
        </p:nvSpPr>
        <p:spPr>
          <a:xfrm>
            <a:off x="4528440" y="2661840"/>
            <a:ext cx="399600" cy="958320"/>
          </a:xfrm>
          <a:prstGeom prst="rect">
            <a:avLst/>
          </a:prstGeom>
          <a:noFill/>
          <a:ln>
            <a:noFill/>
          </a:ln>
        </p:spPr>
        <p:style>
          <a:lnRef idx="0"/>
          <a:fillRef idx="0"/>
          <a:effectRef idx="0"/>
          <a:fontRef idx="minor"/>
        </p:style>
        <p:txBody>
          <a:bodyPr lIns="90000" rIns="90000" tIns="45000" bIns="45000"/>
          <a:p>
            <a:pPr>
              <a:lnSpc>
                <a:spcPct val="100000"/>
              </a:lnSpc>
            </a:pPr>
            <a:r>
              <a:rPr b="1" lang="en-US" sz="1400" spc="-1" strike="noStrike">
                <a:solidFill>
                  <a:srgbClr val="000000"/>
                </a:solidFill>
                <a:uFill>
                  <a:solidFill>
                    <a:srgbClr val="ffffff"/>
                  </a:solidFill>
                </a:uFill>
                <a:latin typeface="Meiryo UI"/>
                <a:ea typeface="Meiryo UI"/>
              </a:rPr>
              <a:t>設備取得</a:t>
            </a:r>
            <a:endParaRPr b="0" lang="en-US" sz="1800" spc="-1" strike="noStrike">
              <a:solidFill>
                <a:srgbClr val="000000"/>
              </a:solidFill>
              <a:uFill>
                <a:solidFill>
                  <a:srgbClr val="ffffff"/>
                </a:solidFill>
              </a:uFill>
              <a:latin typeface="Arial"/>
            </a:endParaRPr>
          </a:p>
        </p:txBody>
      </p:sp>
      <p:sp>
        <p:nvSpPr>
          <p:cNvPr id="319" name="CustomShape 11"/>
          <p:cNvSpPr/>
          <p:nvPr/>
        </p:nvSpPr>
        <p:spPr>
          <a:xfrm>
            <a:off x="2417760" y="2354400"/>
            <a:ext cx="305640" cy="237960"/>
          </a:xfrm>
          <a:prstGeom prst="flowChartExtract">
            <a:avLst/>
          </a:prstGeom>
          <a:solidFill>
            <a:srgbClr val="0064c8"/>
          </a:solidFill>
          <a:ln w="9360">
            <a:solidFill>
              <a:srgbClr val="b2b2b2"/>
            </a:solidFill>
            <a:miter/>
          </a:ln>
        </p:spPr>
        <p:style>
          <a:lnRef idx="0"/>
          <a:fillRef idx="0"/>
          <a:effectRef idx="0"/>
          <a:fontRef idx="minor"/>
        </p:style>
      </p:sp>
      <p:sp>
        <p:nvSpPr>
          <p:cNvPr id="320" name="CustomShape 12"/>
          <p:cNvSpPr/>
          <p:nvPr/>
        </p:nvSpPr>
        <p:spPr>
          <a:xfrm>
            <a:off x="3894840" y="2347200"/>
            <a:ext cx="305640" cy="237960"/>
          </a:xfrm>
          <a:prstGeom prst="flowChartExtract">
            <a:avLst/>
          </a:prstGeom>
          <a:solidFill>
            <a:srgbClr val="0064c8"/>
          </a:solidFill>
          <a:ln w="9360">
            <a:solidFill>
              <a:srgbClr val="b2b2b2"/>
            </a:solidFill>
            <a:miter/>
          </a:ln>
        </p:spPr>
        <p:style>
          <a:lnRef idx="0"/>
          <a:fillRef idx="0"/>
          <a:effectRef idx="0"/>
          <a:fontRef idx="minor"/>
        </p:style>
      </p:sp>
      <p:sp>
        <p:nvSpPr>
          <p:cNvPr id="321" name="Line 13"/>
          <p:cNvSpPr/>
          <p:nvPr/>
        </p:nvSpPr>
        <p:spPr>
          <a:xfrm>
            <a:off x="5426640" y="2318760"/>
            <a:ext cx="360" cy="316080"/>
          </a:xfrm>
          <a:prstGeom prst="line">
            <a:avLst/>
          </a:prstGeom>
          <a:ln w="28440">
            <a:solidFill>
              <a:srgbClr val="000000"/>
            </a:solidFill>
            <a:miter/>
          </a:ln>
        </p:spPr>
        <p:style>
          <a:lnRef idx="0"/>
          <a:fillRef idx="0"/>
          <a:effectRef idx="0"/>
          <a:fontRef idx="minor"/>
        </p:style>
      </p:sp>
      <p:sp>
        <p:nvSpPr>
          <p:cNvPr id="322" name="CustomShape 14"/>
          <p:cNvSpPr/>
          <p:nvPr/>
        </p:nvSpPr>
        <p:spPr>
          <a:xfrm>
            <a:off x="5832000" y="2311200"/>
            <a:ext cx="347040" cy="340920"/>
          </a:xfrm>
          <a:prstGeom prst="ellipse">
            <a:avLst/>
          </a:prstGeom>
          <a:solidFill>
            <a:srgbClr val="ff5050"/>
          </a:solidFill>
          <a:ln w="9360">
            <a:solidFill>
              <a:srgbClr val="ff0000"/>
            </a:solidFill>
            <a:miter/>
          </a:ln>
        </p:spPr>
        <p:style>
          <a:lnRef idx="0"/>
          <a:fillRef idx="0"/>
          <a:effectRef idx="0"/>
          <a:fontRef idx="minor"/>
        </p:style>
      </p:sp>
      <p:sp>
        <p:nvSpPr>
          <p:cNvPr id="323" name="CustomShape 15"/>
          <p:cNvSpPr/>
          <p:nvPr/>
        </p:nvSpPr>
        <p:spPr>
          <a:xfrm>
            <a:off x="5832000" y="2644560"/>
            <a:ext cx="369000" cy="973800"/>
          </a:xfrm>
          <a:prstGeom prst="rect">
            <a:avLst/>
          </a:prstGeom>
          <a:noFill/>
          <a:ln>
            <a:noFill/>
          </a:ln>
        </p:spPr>
        <p:style>
          <a:lnRef idx="0"/>
          <a:fillRef idx="0"/>
          <a:effectRef idx="0"/>
          <a:fontRef idx="minor"/>
        </p:style>
        <p:txBody>
          <a:bodyPr lIns="90000" rIns="90000" tIns="45000" bIns="45000"/>
          <a:p>
            <a:pPr>
              <a:lnSpc>
                <a:spcPct val="100000"/>
              </a:lnSpc>
            </a:pPr>
            <a:r>
              <a:rPr b="0" lang="en-US" sz="1200" spc="-1" strike="noStrike">
                <a:solidFill>
                  <a:srgbClr val="000000"/>
                </a:solidFill>
                <a:uFill>
                  <a:solidFill>
                    <a:srgbClr val="ffffff"/>
                  </a:solidFill>
                </a:uFill>
                <a:latin typeface="Meiryo UI"/>
                <a:ea typeface="Meiryo UI"/>
              </a:rPr>
              <a:t>税務申告</a:t>
            </a:r>
            <a:endParaRPr b="0" lang="en-US" sz="1800" spc="-1" strike="noStrike">
              <a:solidFill>
                <a:srgbClr val="000000"/>
              </a:solidFill>
              <a:uFill>
                <a:solidFill>
                  <a:srgbClr val="ffffff"/>
                </a:solidFill>
              </a:uFill>
              <a:latin typeface="Arial"/>
            </a:endParaRPr>
          </a:p>
        </p:txBody>
      </p:sp>
      <p:sp>
        <p:nvSpPr>
          <p:cNvPr id="324" name="CustomShape 16"/>
          <p:cNvSpPr/>
          <p:nvPr/>
        </p:nvSpPr>
        <p:spPr>
          <a:xfrm>
            <a:off x="5118120" y="2517840"/>
            <a:ext cx="553680" cy="1213200"/>
          </a:xfrm>
          <a:prstGeom prst="rect">
            <a:avLst/>
          </a:prstGeom>
          <a:noFill/>
          <a:ln>
            <a:noFill/>
          </a:ln>
        </p:spPr>
        <p:style>
          <a:lnRef idx="0"/>
          <a:fillRef idx="0"/>
          <a:effectRef idx="0"/>
          <a:fontRef idx="minor"/>
        </p:style>
        <p:txBody>
          <a:bodyPr lIns="90000" rIns="90000" tIns="45000" bIns="45000"/>
          <a:p>
            <a:pPr>
              <a:lnSpc>
                <a:spcPct val="100000"/>
              </a:lnSpc>
            </a:pPr>
            <a:r>
              <a:rPr b="1" lang="en-US" sz="1200" spc="-1" strike="noStrike">
                <a:solidFill>
                  <a:srgbClr val="ff0000"/>
                </a:solidFill>
                <a:uFill>
                  <a:solidFill>
                    <a:srgbClr val="ffffff"/>
                  </a:solidFill>
                </a:uFill>
                <a:latin typeface="Meiryo UI"/>
                <a:ea typeface="Meiryo UI"/>
              </a:rPr>
              <a:t>（１月１日）</a:t>
            </a:r>
            <a:endParaRPr b="0" lang="en-US" sz="1800" spc="-1" strike="noStrike">
              <a:solidFill>
                <a:srgbClr val="000000"/>
              </a:solidFill>
              <a:uFill>
                <a:solidFill>
                  <a:srgbClr val="ffffff"/>
                </a:solidFill>
              </a:uFill>
              <a:latin typeface="Arial"/>
            </a:endParaRPr>
          </a:p>
          <a:p>
            <a:pPr>
              <a:lnSpc>
                <a:spcPct val="100000"/>
              </a:lnSpc>
            </a:pPr>
            <a:r>
              <a:rPr b="1" lang="en-US" sz="1200" spc="-1" strike="noStrike">
                <a:solidFill>
                  <a:srgbClr val="ff0000"/>
                </a:solidFill>
                <a:uFill>
                  <a:solidFill>
                    <a:srgbClr val="ffffff"/>
                  </a:solidFill>
                </a:uFill>
                <a:latin typeface="Meiryo UI"/>
                <a:ea typeface="Meiryo UI"/>
              </a:rPr>
              <a:t>　賦課期日</a:t>
            </a:r>
            <a:endParaRPr b="0" lang="en-US" sz="1800" spc="-1" strike="noStrike">
              <a:solidFill>
                <a:srgbClr val="000000"/>
              </a:solidFill>
              <a:uFill>
                <a:solidFill>
                  <a:srgbClr val="ffffff"/>
                </a:solidFill>
              </a:uFill>
              <a:latin typeface="Arial"/>
            </a:endParaRPr>
          </a:p>
        </p:txBody>
      </p:sp>
      <p:sp>
        <p:nvSpPr>
          <p:cNvPr id="325" name="CustomShape 17"/>
          <p:cNvSpPr/>
          <p:nvPr/>
        </p:nvSpPr>
        <p:spPr>
          <a:xfrm>
            <a:off x="2587680" y="2273400"/>
            <a:ext cx="1444680" cy="360"/>
          </a:xfrm>
          <a:custGeom>
            <a:avLst/>
            <a:gdLst/>
            <a:ahLst/>
            <a:rect l="l" t="t" r="r" b="b"/>
            <a:pathLst>
              <a:path w="21600" h="21600">
                <a:moveTo>
                  <a:pt x="0" y="0"/>
                </a:moveTo>
                <a:lnTo>
                  <a:pt x="21600" y="21600"/>
                </a:lnTo>
              </a:path>
            </a:pathLst>
          </a:custGeom>
          <a:noFill/>
          <a:ln w="19080">
            <a:solidFill>
              <a:srgbClr val="000000"/>
            </a:solidFill>
            <a:miter/>
            <a:headEnd len="med" type="arrow" w="med"/>
            <a:tailEnd len="med" type="arrow" w="med"/>
          </a:ln>
        </p:spPr>
        <p:style>
          <a:lnRef idx="0"/>
          <a:fillRef idx="0"/>
          <a:effectRef idx="0"/>
          <a:fontRef idx="minor"/>
        </p:style>
      </p:sp>
      <p:sp>
        <p:nvSpPr>
          <p:cNvPr id="326" name="CustomShape 18"/>
          <p:cNvSpPr/>
          <p:nvPr/>
        </p:nvSpPr>
        <p:spPr>
          <a:xfrm>
            <a:off x="2562840" y="2032920"/>
            <a:ext cx="1397880" cy="272880"/>
          </a:xfrm>
          <a:prstGeom prst="rect">
            <a:avLst/>
          </a:prstGeom>
          <a:noFill/>
          <a:ln>
            <a:noFill/>
          </a:ln>
        </p:spPr>
        <p:style>
          <a:lnRef idx="0"/>
          <a:fillRef idx="0"/>
          <a:effectRef idx="0"/>
          <a:fontRef idx="minor"/>
        </p:style>
        <p:txBody>
          <a:bodyPr lIns="90000" rIns="90000" tIns="45000" bIns="45000"/>
          <a:p>
            <a:pPr algn="ctr">
              <a:lnSpc>
                <a:spcPct val="100000"/>
              </a:lnSpc>
            </a:pPr>
            <a:r>
              <a:rPr b="1" lang="en-US" sz="1200" spc="-1" strike="noStrike">
                <a:solidFill>
                  <a:srgbClr val="000000"/>
                </a:solidFill>
                <a:uFill>
                  <a:solidFill>
                    <a:srgbClr val="ffffff"/>
                  </a:solidFill>
                </a:uFill>
                <a:latin typeface="Meiryo UI"/>
                <a:ea typeface="Meiryo UI"/>
              </a:rPr>
              <a:t>審査</a:t>
            </a:r>
            <a:endParaRPr b="0" lang="en-US" sz="1800" spc="-1" strike="noStrike">
              <a:solidFill>
                <a:srgbClr val="000000"/>
              </a:solidFill>
              <a:uFill>
                <a:solidFill>
                  <a:srgbClr val="ffffff"/>
                </a:solidFill>
              </a:uFill>
              <a:latin typeface="Arial"/>
            </a:endParaRPr>
          </a:p>
        </p:txBody>
      </p:sp>
      <p:sp>
        <p:nvSpPr>
          <p:cNvPr id="327" name="CustomShape 19"/>
          <p:cNvSpPr/>
          <p:nvPr/>
        </p:nvSpPr>
        <p:spPr>
          <a:xfrm>
            <a:off x="3744360" y="2631240"/>
            <a:ext cx="584280" cy="1549800"/>
          </a:xfrm>
          <a:prstGeom prst="rect">
            <a:avLst/>
          </a:prstGeom>
          <a:noFill/>
          <a:ln>
            <a:noFill/>
          </a:ln>
        </p:spPr>
        <p:style>
          <a:lnRef idx="0"/>
          <a:fillRef idx="0"/>
          <a:effectRef idx="0"/>
          <a:fontRef idx="minor"/>
        </p:style>
        <p:txBody>
          <a:bodyPr lIns="90000" rIns="90000" tIns="45000" bIns="45000"/>
          <a:p>
            <a:pPr>
              <a:lnSpc>
                <a:spcPct val="100000"/>
              </a:lnSpc>
            </a:pPr>
            <a:r>
              <a:rPr b="1" lang="en-US" sz="1400" spc="-1" strike="noStrike">
                <a:solidFill>
                  <a:srgbClr val="000000"/>
                </a:solidFill>
                <a:uFill>
                  <a:solidFill>
                    <a:srgbClr val="ffffff"/>
                  </a:solidFill>
                </a:uFill>
                <a:latin typeface="Meiryo UI"/>
                <a:ea typeface="Meiryo UI"/>
              </a:rPr>
              <a:t>認定</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先端設備等導入計画</a:t>
            </a:r>
            <a:endParaRPr b="0" lang="en-US" sz="1800" spc="-1" strike="noStrike">
              <a:solidFill>
                <a:srgbClr val="000000"/>
              </a:solidFill>
              <a:uFill>
                <a:solidFill>
                  <a:srgbClr val="ffffff"/>
                </a:solidFill>
              </a:uFill>
              <a:latin typeface="Arial"/>
            </a:endParaRPr>
          </a:p>
        </p:txBody>
      </p:sp>
      <p:sp>
        <p:nvSpPr>
          <p:cNvPr id="328" name="CustomShape 20"/>
          <p:cNvSpPr/>
          <p:nvPr/>
        </p:nvSpPr>
        <p:spPr>
          <a:xfrm>
            <a:off x="260640" y="899640"/>
            <a:ext cx="6286320" cy="94212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Meiryo UI"/>
                <a:ea typeface="Meiryo UI"/>
              </a:rPr>
              <a:t>　先端設備等については、以下のとおり、「先端設備等導入計画」の認定後に取得することが</a:t>
            </a:r>
            <a:r>
              <a:rPr b="0" lang="en-US" sz="1400" spc="-1" strike="noStrike">
                <a:solidFill>
                  <a:srgbClr val="ff0000"/>
                </a:solidFill>
                <a:uFill>
                  <a:solidFill>
                    <a:srgbClr val="ffffff"/>
                  </a:solidFill>
                </a:uFill>
                <a:latin typeface="Meiryo UI"/>
                <a:ea typeface="Meiryo UI"/>
              </a:rPr>
              <a:t>【必須】</a:t>
            </a:r>
            <a:r>
              <a:rPr b="0" lang="en-US" sz="1400" spc="-1" strike="noStrike">
                <a:solidFill>
                  <a:srgbClr val="000000"/>
                </a:solidFill>
                <a:uFill>
                  <a:solidFill>
                    <a:srgbClr val="ffffff"/>
                  </a:solidFill>
                </a:uFill>
                <a:latin typeface="Meiryo UI"/>
                <a:ea typeface="Meiryo UI"/>
              </a:rPr>
              <a:t>です。</a:t>
            </a:r>
            <a:r>
              <a:rPr b="0" lang="en-US" sz="1400" spc="-1" strike="noStrike" u="sng">
                <a:solidFill>
                  <a:srgbClr val="ff0000"/>
                </a:solidFill>
                <a:uFill>
                  <a:solidFill>
                    <a:srgbClr val="ffffff"/>
                  </a:solidFill>
                </a:uFill>
                <a:latin typeface="Meiryo UI"/>
                <a:ea typeface="Meiryo UI"/>
              </a:rPr>
              <a:t>中小企業等経営強化法における「経営力向上計画」のように、設備取得後に計画申請を認める特例はございませんのでご注意下さい。</a:t>
            </a:r>
            <a:endParaRPr b="0" lang="en-US" sz="1800" spc="-1" strike="noStrike">
              <a:solidFill>
                <a:srgbClr val="000000"/>
              </a:solidFill>
              <a:uFill>
                <a:solidFill>
                  <a:srgbClr val="ffffff"/>
                </a:solidFill>
              </a:uFill>
              <a:latin typeface="Arial"/>
            </a:endParaRPr>
          </a:p>
        </p:txBody>
      </p:sp>
      <p:sp>
        <p:nvSpPr>
          <p:cNvPr id="329" name="CustomShape 21"/>
          <p:cNvSpPr/>
          <p:nvPr/>
        </p:nvSpPr>
        <p:spPr>
          <a:xfrm>
            <a:off x="435240" y="2554200"/>
            <a:ext cx="738360" cy="1705680"/>
          </a:xfrm>
          <a:prstGeom prst="rect">
            <a:avLst/>
          </a:prstGeom>
          <a:noFill/>
          <a:ln>
            <a:noFill/>
          </a:ln>
        </p:spPr>
        <p:style>
          <a:lnRef idx="0"/>
          <a:fillRef idx="0"/>
          <a:effectRef idx="0"/>
          <a:fontRef idx="minor"/>
        </p:style>
        <p:txBody>
          <a:bodyPr lIns="90000" rIns="90000" tIns="45000" bIns="45000"/>
          <a:p>
            <a:pPr>
              <a:lnSpc>
                <a:spcPct val="100000"/>
              </a:lnSpc>
            </a:pPr>
            <a:r>
              <a:rPr b="0" lang="en-US" sz="1200" spc="-1" strike="noStrike">
                <a:solidFill>
                  <a:srgbClr val="000000"/>
                </a:solidFill>
                <a:uFill>
                  <a:solidFill>
                    <a:srgbClr val="ffffff"/>
                  </a:solidFill>
                </a:uFill>
                <a:latin typeface="Meiryo UI"/>
                <a:ea typeface="Meiryo UI"/>
              </a:rPr>
              <a:t>　の事前確認依頼</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・経営革新等支援機関</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・工業会証明書を依頼</a:t>
            </a:r>
            <a:endParaRPr b="0" lang="en-US" sz="1800" spc="-1" strike="noStrike">
              <a:solidFill>
                <a:srgbClr val="000000"/>
              </a:solidFill>
              <a:uFill>
                <a:solidFill>
                  <a:srgbClr val="ffffff"/>
                </a:solidFill>
              </a:uFill>
              <a:latin typeface="Arial"/>
            </a:endParaRPr>
          </a:p>
        </p:txBody>
      </p:sp>
      <p:sp>
        <p:nvSpPr>
          <p:cNvPr id="330" name="CustomShape 22"/>
          <p:cNvSpPr/>
          <p:nvPr/>
        </p:nvSpPr>
        <p:spPr>
          <a:xfrm>
            <a:off x="1532160" y="2328480"/>
            <a:ext cx="305640" cy="316080"/>
          </a:xfrm>
          <a:prstGeom prst="flowChartDecision">
            <a:avLst/>
          </a:prstGeom>
          <a:solidFill>
            <a:srgbClr val="00b050"/>
          </a:solidFill>
          <a:ln w="12600">
            <a:solidFill>
              <a:srgbClr val="00b050"/>
            </a:solidFill>
            <a:miter/>
          </a:ln>
        </p:spPr>
        <p:style>
          <a:lnRef idx="0"/>
          <a:fillRef idx="0"/>
          <a:effectRef idx="0"/>
          <a:fontRef idx="minor"/>
        </p:style>
      </p:sp>
      <p:sp>
        <p:nvSpPr>
          <p:cNvPr id="331" name="CustomShape 23"/>
          <p:cNvSpPr/>
          <p:nvPr/>
        </p:nvSpPr>
        <p:spPr>
          <a:xfrm>
            <a:off x="636840" y="2318760"/>
            <a:ext cx="305640" cy="316080"/>
          </a:xfrm>
          <a:prstGeom prst="flowChartDecision">
            <a:avLst/>
          </a:prstGeom>
          <a:solidFill>
            <a:srgbClr val="00b050"/>
          </a:solidFill>
          <a:ln w="12600">
            <a:solidFill>
              <a:srgbClr val="00b050"/>
            </a:solidFill>
            <a:miter/>
          </a:ln>
        </p:spPr>
        <p:style>
          <a:lnRef idx="0"/>
          <a:fillRef idx="0"/>
          <a:effectRef idx="0"/>
          <a:fontRef idx="minor"/>
        </p:style>
      </p:sp>
      <p:sp>
        <p:nvSpPr>
          <p:cNvPr id="332" name="CustomShape 24"/>
          <p:cNvSpPr/>
          <p:nvPr/>
        </p:nvSpPr>
        <p:spPr>
          <a:xfrm>
            <a:off x="-4320" y="4320000"/>
            <a:ext cx="5666040" cy="364680"/>
          </a:xfrm>
          <a:prstGeom prst="rect">
            <a:avLst/>
          </a:prstGeom>
          <a:noFill/>
          <a:ln>
            <a:noFill/>
          </a:ln>
        </p:spPr>
        <p:style>
          <a:lnRef idx="0"/>
          <a:fillRef idx="0"/>
          <a:effectRef idx="0"/>
          <a:fontRef idx="minor"/>
        </p:style>
        <p:txBody>
          <a:bodyPr wrap="none" lIns="90000" rIns="90000" tIns="45000" bIns="45000"/>
          <a:p>
            <a:pPr>
              <a:lnSpc>
                <a:spcPct val="100000"/>
              </a:lnSpc>
            </a:pPr>
            <a:r>
              <a:rPr b="0" lang="en-US" sz="1800" spc="-1" strike="noStrike">
                <a:solidFill>
                  <a:srgbClr val="000000"/>
                </a:solidFill>
                <a:uFill>
                  <a:solidFill>
                    <a:srgbClr val="ffffff"/>
                  </a:solidFill>
                </a:uFill>
                <a:latin typeface="Meiryo UI"/>
                <a:ea typeface="Meiryo UI"/>
              </a:rPr>
              <a:t>【例外】工業会証明書が申請までに間に合わない場合</a:t>
            </a:r>
            <a:endParaRPr b="0" lang="en-US" sz="1800" spc="-1" strike="noStrike">
              <a:solidFill>
                <a:srgbClr val="000000"/>
              </a:solidFill>
              <a:uFill>
                <a:solidFill>
                  <a:srgbClr val="ffffff"/>
                </a:solidFill>
              </a:uFill>
              <a:latin typeface="Arial"/>
            </a:endParaRPr>
          </a:p>
        </p:txBody>
      </p:sp>
      <p:sp>
        <p:nvSpPr>
          <p:cNvPr id="333" name="CustomShape 25"/>
          <p:cNvSpPr/>
          <p:nvPr/>
        </p:nvSpPr>
        <p:spPr>
          <a:xfrm>
            <a:off x="245880" y="1655640"/>
            <a:ext cx="5919120" cy="36468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uFill>
                  <a:solidFill>
                    <a:srgbClr val="ffffff"/>
                  </a:solidFill>
                </a:uFill>
                <a:latin typeface="Meiryo UI"/>
                <a:ea typeface="Meiryo UI"/>
              </a:rPr>
              <a:t>〇設備取得と計画認定のフロー</a:t>
            </a:r>
            <a:endParaRPr b="0" lang="en-US" sz="1800" spc="-1" strike="noStrike">
              <a:solidFill>
                <a:srgbClr val="000000"/>
              </a:solidFill>
              <a:uFill>
                <a:solidFill>
                  <a:srgbClr val="ffffff"/>
                </a:solidFill>
              </a:uFill>
              <a:latin typeface="Arial"/>
            </a:endParaRPr>
          </a:p>
        </p:txBody>
      </p:sp>
      <p:sp>
        <p:nvSpPr>
          <p:cNvPr id="334" name="CustomShape 26"/>
          <p:cNvSpPr/>
          <p:nvPr/>
        </p:nvSpPr>
        <p:spPr>
          <a:xfrm>
            <a:off x="355680" y="1979640"/>
            <a:ext cx="6146280" cy="2256840"/>
          </a:xfrm>
          <a:prstGeom prst="rect">
            <a:avLst/>
          </a:prstGeom>
          <a:noFill/>
          <a:ln w="12600">
            <a:solidFill>
              <a:srgbClr val="000000"/>
            </a:solidFill>
            <a:miter/>
          </a:ln>
        </p:spPr>
        <p:style>
          <a:lnRef idx="0"/>
          <a:fillRef idx="0"/>
          <a:effectRef idx="0"/>
          <a:fontRef idx="minor"/>
        </p:style>
      </p:sp>
      <p:sp>
        <p:nvSpPr>
          <p:cNvPr id="335" name="CustomShape 27"/>
          <p:cNvSpPr/>
          <p:nvPr/>
        </p:nvSpPr>
        <p:spPr>
          <a:xfrm>
            <a:off x="2804760" y="8313120"/>
            <a:ext cx="1878840" cy="482400"/>
          </a:xfrm>
          <a:prstGeom prst="wedgeRoundRectCallout">
            <a:avLst>
              <a:gd name="adj1" fmla="val -2480"/>
              <a:gd name="adj2" fmla="val -23203"/>
              <a:gd name="adj3" fmla="val 16667"/>
            </a:avLst>
          </a:prstGeom>
          <a:noFill/>
          <a:ln w="12600">
            <a:solidFill>
              <a:srgbClr val="000000"/>
            </a:solidFill>
            <a:miter/>
          </a:ln>
        </p:spPr>
        <p:style>
          <a:lnRef idx="0"/>
          <a:fillRef idx="0"/>
          <a:effectRef idx="0"/>
          <a:fontRef idx="minor"/>
        </p:style>
        <p:txBody>
          <a:bodyPr lIns="36000" rIns="36000" tIns="0" bIns="0" anchor="ctr"/>
          <a:p>
            <a:pPr algn="ctr">
              <a:lnSpc>
                <a:spcPct val="100000"/>
              </a:lnSpc>
            </a:pPr>
            <a:r>
              <a:rPr b="0" lang="en-US" sz="1050" spc="-1" strike="noStrike">
                <a:solidFill>
                  <a:srgbClr val="000000"/>
                </a:solidFill>
                <a:uFill>
                  <a:solidFill>
                    <a:srgbClr val="ffffff"/>
                  </a:solidFill>
                </a:uFill>
                <a:latin typeface="Meiryo UI"/>
                <a:ea typeface="Meiryo UI"/>
              </a:rPr>
              <a:t>賦課期日（１月１日）までに、</a:t>
            </a:r>
            <a:endParaRPr b="0" lang="en-US" sz="1800" spc="-1" strike="noStrike">
              <a:solidFill>
                <a:srgbClr val="000000"/>
              </a:solidFill>
              <a:uFill>
                <a:solidFill>
                  <a:srgbClr val="ffffff"/>
                </a:solidFill>
              </a:uFill>
              <a:latin typeface="Arial"/>
            </a:endParaRPr>
          </a:p>
          <a:p>
            <a:pPr algn="ctr">
              <a:lnSpc>
                <a:spcPct val="100000"/>
              </a:lnSpc>
            </a:pPr>
            <a:r>
              <a:rPr b="0" lang="en-US" sz="1050" spc="-1" strike="noStrike">
                <a:solidFill>
                  <a:srgbClr val="000000"/>
                </a:solidFill>
                <a:uFill>
                  <a:solidFill>
                    <a:srgbClr val="ffffff"/>
                  </a:solidFill>
                </a:uFill>
                <a:latin typeface="Meiryo UI"/>
                <a:ea typeface="Meiryo UI"/>
              </a:rPr>
              <a:t>工業会証明書を追加提出。</a:t>
            </a:r>
            <a:endParaRPr b="0" lang="en-US" sz="1800" spc="-1" strike="noStrike">
              <a:solidFill>
                <a:srgbClr val="000000"/>
              </a:solidFill>
              <a:uFill>
                <a:solidFill>
                  <a:srgbClr val="ffffff"/>
                </a:solidFill>
              </a:uFill>
              <a:latin typeface="Arial"/>
            </a:endParaRPr>
          </a:p>
        </p:txBody>
      </p:sp>
      <p:sp>
        <p:nvSpPr>
          <p:cNvPr id="336" name="CustomShape 28"/>
          <p:cNvSpPr/>
          <p:nvPr/>
        </p:nvSpPr>
        <p:spPr>
          <a:xfrm flipV="1">
            <a:off x="4437000" y="7926840"/>
            <a:ext cx="218520" cy="374400"/>
          </a:xfrm>
          <a:custGeom>
            <a:avLst/>
            <a:gdLst/>
            <a:ahLst/>
            <a:rect l="l" t="t" r="r" b="b"/>
            <a:pathLst>
              <a:path w="21600" h="21600">
                <a:moveTo>
                  <a:pt x="0" y="0"/>
                </a:moveTo>
                <a:lnTo>
                  <a:pt x="21600" y="21600"/>
                </a:lnTo>
              </a:path>
            </a:pathLst>
          </a:custGeom>
          <a:noFill/>
          <a:ln w="6480">
            <a:solidFill>
              <a:srgbClr val="000000"/>
            </a:solidFill>
            <a:miter/>
            <a:tailEnd len="med" type="arrow" w="med"/>
          </a:ln>
        </p:spPr>
        <p:style>
          <a:lnRef idx="0"/>
          <a:fillRef idx="0"/>
          <a:effectRef idx="0"/>
          <a:fontRef idx="minor"/>
        </p:style>
      </p:sp>
      <p:sp>
        <p:nvSpPr>
          <p:cNvPr id="337" name="CustomShape 29"/>
          <p:cNvSpPr/>
          <p:nvPr/>
        </p:nvSpPr>
        <p:spPr>
          <a:xfrm>
            <a:off x="355680" y="6192360"/>
            <a:ext cx="6146280" cy="2664000"/>
          </a:xfrm>
          <a:prstGeom prst="rect">
            <a:avLst/>
          </a:prstGeom>
          <a:noFill/>
          <a:ln w="12600">
            <a:solidFill>
              <a:srgbClr val="000000"/>
            </a:solidFill>
            <a:custDash>
              <a:ds d="400000" sp="300000"/>
            </a:custDash>
            <a:miter/>
          </a:ln>
        </p:spPr>
        <p:style>
          <a:lnRef idx="0"/>
          <a:fillRef idx="0"/>
          <a:effectRef idx="0"/>
          <a:fontRef idx="minor"/>
        </p:style>
      </p:sp>
      <p:sp>
        <p:nvSpPr>
          <p:cNvPr id="338" name="CustomShape 30"/>
          <p:cNvSpPr/>
          <p:nvPr/>
        </p:nvSpPr>
        <p:spPr>
          <a:xfrm>
            <a:off x="1340640" y="2577600"/>
            <a:ext cx="738360" cy="1705680"/>
          </a:xfrm>
          <a:prstGeom prst="rect">
            <a:avLst/>
          </a:prstGeom>
          <a:noFill/>
          <a:ln>
            <a:noFill/>
          </a:ln>
        </p:spPr>
        <p:style>
          <a:lnRef idx="0"/>
          <a:fillRef idx="0"/>
          <a:effectRef idx="0"/>
          <a:fontRef idx="minor"/>
        </p:style>
        <p:txBody>
          <a:bodyPr lIns="90000" rIns="90000" tIns="45000" bIns="45000"/>
          <a:p>
            <a:pPr>
              <a:lnSpc>
                <a:spcPct val="100000"/>
              </a:lnSpc>
            </a:pPr>
            <a:r>
              <a:rPr b="0" lang="en-US" sz="1200" spc="-1" strike="noStrike">
                <a:solidFill>
                  <a:srgbClr val="000000"/>
                </a:solidFill>
                <a:uFill>
                  <a:solidFill>
                    <a:srgbClr val="ffffff"/>
                  </a:solidFill>
                </a:uFill>
                <a:latin typeface="Meiryo UI"/>
                <a:ea typeface="Meiryo UI"/>
              </a:rPr>
              <a:t>　の事前確認書所得</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・経営革新等支援機関</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・工業会証明書取得</a:t>
            </a:r>
            <a:endParaRPr b="0" lang="en-US" sz="1800" spc="-1" strike="noStrike">
              <a:solidFill>
                <a:srgbClr val="000000"/>
              </a:solidFill>
              <a:uFill>
                <a:solidFill>
                  <a:srgbClr val="ffffff"/>
                </a:solidFill>
              </a:uFill>
              <a:latin typeface="Arial"/>
            </a:endParaRPr>
          </a:p>
        </p:txBody>
      </p:sp>
      <p:sp>
        <p:nvSpPr>
          <p:cNvPr id="339" name="CustomShape 31"/>
          <p:cNvSpPr/>
          <p:nvPr/>
        </p:nvSpPr>
        <p:spPr>
          <a:xfrm>
            <a:off x="447840" y="6542640"/>
            <a:ext cx="5969160" cy="287640"/>
          </a:xfrm>
          <a:prstGeom prst="rightArrow">
            <a:avLst>
              <a:gd name="adj1" fmla="val 50000"/>
              <a:gd name="adj2" fmla="val 50000"/>
            </a:avLst>
          </a:prstGeom>
          <a:solidFill>
            <a:srgbClr val="bfbfbf"/>
          </a:solidFill>
          <a:ln w="9360">
            <a:solidFill>
              <a:srgbClr val="b2b2b2"/>
            </a:solidFill>
            <a:miter/>
          </a:ln>
        </p:spPr>
        <p:style>
          <a:lnRef idx="0"/>
          <a:fillRef idx="0"/>
          <a:effectRef idx="0"/>
          <a:fontRef idx="minor"/>
        </p:style>
      </p:sp>
      <p:sp>
        <p:nvSpPr>
          <p:cNvPr id="340" name="CustomShape 32"/>
          <p:cNvSpPr/>
          <p:nvPr/>
        </p:nvSpPr>
        <p:spPr>
          <a:xfrm>
            <a:off x="1876680" y="6819120"/>
            <a:ext cx="584280" cy="1557720"/>
          </a:xfrm>
          <a:prstGeom prst="rect">
            <a:avLst/>
          </a:prstGeom>
          <a:noFill/>
          <a:ln>
            <a:noFill/>
          </a:ln>
        </p:spPr>
        <p:style>
          <a:lnRef idx="0"/>
          <a:fillRef idx="0"/>
          <a:effectRef idx="0"/>
          <a:fontRef idx="minor"/>
        </p:style>
        <p:txBody>
          <a:bodyPr lIns="90000" rIns="90000" tIns="45000" bIns="45000"/>
          <a:p>
            <a:pPr>
              <a:lnSpc>
                <a:spcPct val="100000"/>
              </a:lnSpc>
            </a:pPr>
            <a:r>
              <a:rPr b="1" lang="en-US" sz="1400" spc="-1" strike="noStrike">
                <a:solidFill>
                  <a:srgbClr val="000000"/>
                </a:solidFill>
                <a:uFill>
                  <a:solidFill>
                    <a:srgbClr val="ffffff"/>
                  </a:solidFill>
                </a:uFill>
                <a:latin typeface="Meiryo UI"/>
                <a:ea typeface="Meiryo UI"/>
              </a:rPr>
              <a:t>申請（受理）</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先端設備等導入計画</a:t>
            </a:r>
            <a:endParaRPr b="0" lang="en-US" sz="1800" spc="-1" strike="noStrike">
              <a:solidFill>
                <a:srgbClr val="000000"/>
              </a:solidFill>
              <a:uFill>
                <a:solidFill>
                  <a:srgbClr val="ffffff"/>
                </a:solidFill>
              </a:uFill>
              <a:latin typeface="Arial"/>
            </a:endParaRPr>
          </a:p>
        </p:txBody>
      </p:sp>
      <p:sp>
        <p:nvSpPr>
          <p:cNvPr id="341" name="CustomShape 33"/>
          <p:cNvSpPr/>
          <p:nvPr/>
        </p:nvSpPr>
        <p:spPr>
          <a:xfrm>
            <a:off x="3554640" y="6447240"/>
            <a:ext cx="431640" cy="433440"/>
          </a:xfrm>
          <a:prstGeom prst="star5">
            <a:avLst>
              <a:gd name="adj" fmla="val 19098"/>
              <a:gd name="hf" fmla="val 105146"/>
              <a:gd name="vf" fmla="val 110557"/>
            </a:avLst>
          </a:prstGeom>
          <a:solidFill>
            <a:srgbClr val="ffff00"/>
          </a:solidFill>
          <a:ln w="9360">
            <a:solidFill>
              <a:srgbClr val="000000"/>
            </a:solidFill>
            <a:miter/>
          </a:ln>
        </p:spPr>
        <p:style>
          <a:lnRef idx="0"/>
          <a:fillRef idx="0"/>
          <a:effectRef idx="0"/>
          <a:fontRef idx="minor"/>
        </p:style>
      </p:sp>
      <p:sp>
        <p:nvSpPr>
          <p:cNvPr id="342" name="CustomShape 34"/>
          <p:cNvSpPr/>
          <p:nvPr/>
        </p:nvSpPr>
        <p:spPr>
          <a:xfrm>
            <a:off x="3559680" y="6873480"/>
            <a:ext cx="399600" cy="958320"/>
          </a:xfrm>
          <a:prstGeom prst="rect">
            <a:avLst/>
          </a:prstGeom>
          <a:noFill/>
          <a:ln>
            <a:noFill/>
          </a:ln>
        </p:spPr>
        <p:style>
          <a:lnRef idx="0"/>
          <a:fillRef idx="0"/>
          <a:effectRef idx="0"/>
          <a:fontRef idx="minor"/>
        </p:style>
        <p:txBody>
          <a:bodyPr lIns="90000" rIns="90000" tIns="45000" bIns="45000"/>
          <a:p>
            <a:pPr>
              <a:lnSpc>
                <a:spcPct val="100000"/>
              </a:lnSpc>
            </a:pPr>
            <a:r>
              <a:rPr b="1" lang="en-US" sz="1400" spc="-1" strike="noStrike">
                <a:solidFill>
                  <a:srgbClr val="000000"/>
                </a:solidFill>
                <a:uFill>
                  <a:solidFill>
                    <a:srgbClr val="ffffff"/>
                  </a:solidFill>
                </a:uFill>
                <a:latin typeface="Meiryo UI"/>
                <a:ea typeface="Meiryo UI"/>
              </a:rPr>
              <a:t>設備取得</a:t>
            </a:r>
            <a:endParaRPr b="0" lang="en-US" sz="1800" spc="-1" strike="noStrike">
              <a:solidFill>
                <a:srgbClr val="000000"/>
              </a:solidFill>
              <a:uFill>
                <a:solidFill>
                  <a:srgbClr val="ffffff"/>
                </a:solidFill>
              </a:uFill>
              <a:latin typeface="Arial"/>
            </a:endParaRPr>
          </a:p>
        </p:txBody>
      </p:sp>
      <p:sp>
        <p:nvSpPr>
          <p:cNvPr id="343" name="CustomShape 35"/>
          <p:cNvSpPr/>
          <p:nvPr/>
        </p:nvSpPr>
        <p:spPr>
          <a:xfrm>
            <a:off x="2048760" y="6549840"/>
            <a:ext cx="305640" cy="237960"/>
          </a:xfrm>
          <a:prstGeom prst="flowChartExtract">
            <a:avLst/>
          </a:prstGeom>
          <a:solidFill>
            <a:srgbClr val="0064c8"/>
          </a:solidFill>
          <a:ln w="9360">
            <a:solidFill>
              <a:srgbClr val="b2b2b2"/>
            </a:solidFill>
            <a:miter/>
          </a:ln>
        </p:spPr>
        <p:style>
          <a:lnRef idx="0"/>
          <a:fillRef idx="0"/>
          <a:effectRef idx="0"/>
          <a:fontRef idx="minor"/>
        </p:style>
      </p:sp>
      <p:sp>
        <p:nvSpPr>
          <p:cNvPr id="344" name="CustomShape 36"/>
          <p:cNvSpPr/>
          <p:nvPr/>
        </p:nvSpPr>
        <p:spPr>
          <a:xfrm>
            <a:off x="3021840" y="6542640"/>
            <a:ext cx="305640" cy="237960"/>
          </a:xfrm>
          <a:prstGeom prst="flowChartExtract">
            <a:avLst/>
          </a:prstGeom>
          <a:solidFill>
            <a:srgbClr val="0064c8"/>
          </a:solidFill>
          <a:ln w="9360">
            <a:solidFill>
              <a:srgbClr val="b2b2b2"/>
            </a:solidFill>
            <a:miter/>
          </a:ln>
        </p:spPr>
        <p:style>
          <a:lnRef idx="0"/>
          <a:fillRef idx="0"/>
          <a:effectRef idx="0"/>
          <a:fontRef idx="minor"/>
        </p:style>
      </p:sp>
      <p:sp>
        <p:nvSpPr>
          <p:cNvPr id="345" name="Line 37"/>
          <p:cNvSpPr/>
          <p:nvPr/>
        </p:nvSpPr>
        <p:spPr>
          <a:xfrm>
            <a:off x="5433840" y="6513840"/>
            <a:ext cx="360" cy="316440"/>
          </a:xfrm>
          <a:prstGeom prst="line">
            <a:avLst/>
          </a:prstGeom>
          <a:ln w="28440">
            <a:solidFill>
              <a:srgbClr val="000000"/>
            </a:solidFill>
            <a:miter/>
          </a:ln>
        </p:spPr>
        <p:style>
          <a:lnRef idx="0"/>
          <a:fillRef idx="0"/>
          <a:effectRef idx="0"/>
          <a:fontRef idx="minor"/>
        </p:style>
      </p:sp>
      <p:sp>
        <p:nvSpPr>
          <p:cNvPr id="346" name="CustomShape 38"/>
          <p:cNvSpPr/>
          <p:nvPr/>
        </p:nvSpPr>
        <p:spPr>
          <a:xfrm>
            <a:off x="5839200" y="6506640"/>
            <a:ext cx="347040" cy="340920"/>
          </a:xfrm>
          <a:prstGeom prst="ellipse">
            <a:avLst/>
          </a:prstGeom>
          <a:solidFill>
            <a:srgbClr val="ff5050"/>
          </a:solidFill>
          <a:ln w="9360">
            <a:solidFill>
              <a:srgbClr val="ff0000"/>
            </a:solidFill>
            <a:miter/>
          </a:ln>
        </p:spPr>
        <p:style>
          <a:lnRef idx="0"/>
          <a:fillRef idx="0"/>
          <a:effectRef idx="0"/>
          <a:fontRef idx="minor"/>
        </p:style>
      </p:sp>
      <p:sp>
        <p:nvSpPr>
          <p:cNvPr id="347" name="CustomShape 39"/>
          <p:cNvSpPr/>
          <p:nvPr/>
        </p:nvSpPr>
        <p:spPr>
          <a:xfrm>
            <a:off x="5839200" y="6839640"/>
            <a:ext cx="369000" cy="973800"/>
          </a:xfrm>
          <a:prstGeom prst="rect">
            <a:avLst/>
          </a:prstGeom>
          <a:noFill/>
          <a:ln>
            <a:noFill/>
          </a:ln>
        </p:spPr>
        <p:style>
          <a:lnRef idx="0"/>
          <a:fillRef idx="0"/>
          <a:effectRef idx="0"/>
          <a:fontRef idx="minor"/>
        </p:style>
        <p:txBody>
          <a:bodyPr lIns="90000" rIns="90000" tIns="45000" bIns="45000"/>
          <a:p>
            <a:pPr>
              <a:lnSpc>
                <a:spcPct val="100000"/>
              </a:lnSpc>
            </a:pPr>
            <a:r>
              <a:rPr b="0" lang="en-US" sz="1200" spc="-1" strike="noStrike">
                <a:solidFill>
                  <a:srgbClr val="000000"/>
                </a:solidFill>
                <a:uFill>
                  <a:solidFill>
                    <a:srgbClr val="ffffff"/>
                  </a:solidFill>
                </a:uFill>
                <a:latin typeface="Meiryo UI"/>
                <a:ea typeface="Meiryo UI"/>
              </a:rPr>
              <a:t>税務申告</a:t>
            </a:r>
            <a:endParaRPr b="0" lang="en-US" sz="1800" spc="-1" strike="noStrike">
              <a:solidFill>
                <a:srgbClr val="000000"/>
              </a:solidFill>
              <a:uFill>
                <a:solidFill>
                  <a:srgbClr val="ffffff"/>
                </a:solidFill>
              </a:uFill>
              <a:latin typeface="Arial"/>
            </a:endParaRPr>
          </a:p>
        </p:txBody>
      </p:sp>
      <p:sp>
        <p:nvSpPr>
          <p:cNvPr id="348" name="CustomShape 40"/>
          <p:cNvSpPr/>
          <p:nvPr/>
        </p:nvSpPr>
        <p:spPr>
          <a:xfrm>
            <a:off x="5125320" y="6713280"/>
            <a:ext cx="553680" cy="1213200"/>
          </a:xfrm>
          <a:prstGeom prst="rect">
            <a:avLst/>
          </a:prstGeom>
          <a:noFill/>
          <a:ln>
            <a:noFill/>
          </a:ln>
        </p:spPr>
        <p:style>
          <a:lnRef idx="0"/>
          <a:fillRef idx="0"/>
          <a:effectRef idx="0"/>
          <a:fontRef idx="minor"/>
        </p:style>
        <p:txBody>
          <a:bodyPr lIns="90000" rIns="90000" tIns="45000" bIns="45000"/>
          <a:p>
            <a:pPr>
              <a:lnSpc>
                <a:spcPct val="100000"/>
              </a:lnSpc>
            </a:pPr>
            <a:r>
              <a:rPr b="1" lang="en-US" sz="1200" spc="-1" strike="noStrike">
                <a:solidFill>
                  <a:srgbClr val="ff0000"/>
                </a:solidFill>
                <a:uFill>
                  <a:solidFill>
                    <a:srgbClr val="ffffff"/>
                  </a:solidFill>
                </a:uFill>
                <a:latin typeface="Meiryo UI"/>
                <a:ea typeface="Meiryo UI"/>
              </a:rPr>
              <a:t>（１月１日）</a:t>
            </a:r>
            <a:endParaRPr b="0" lang="en-US" sz="1800" spc="-1" strike="noStrike">
              <a:solidFill>
                <a:srgbClr val="000000"/>
              </a:solidFill>
              <a:uFill>
                <a:solidFill>
                  <a:srgbClr val="ffffff"/>
                </a:solidFill>
              </a:uFill>
              <a:latin typeface="Arial"/>
            </a:endParaRPr>
          </a:p>
          <a:p>
            <a:pPr>
              <a:lnSpc>
                <a:spcPct val="100000"/>
              </a:lnSpc>
            </a:pPr>
            <a:r>
              <a:rPr b="1" lang="en-US" sz="1200" spc="-1" strike="noStrike">
                <a:solidFill>
                  <a:srgbClr val="ff0000"/>
                </a:solidFill>
                <a:uFill>
                  <a:solidFill>
                    <a:srgbClr val="ffffff"/>
                  </a:solidFill>
                </a:uFill>
                <a:latin typeface="Meiryo UI"/>
                <a:ea typeface="Meiryo UI"/>
              </a:rPr>
              <a:t>　賦課期日</a:t>
            </a:r>
            <a:endParaRPr b="0" lang="en-US" sz="1800" spc="-1" strike="noStrike">
              <a:solidFill>
                <a:srgbClr val="000000"/>
              </a:solidFill>
              <a:uFill>
                <a:solidFill>
                  <a:srgbClr val="ffffff"/>
                </a:solidFill>
              </a:uFill>
              <a:latin typeface="Arial"/>
            </a:endParaRPr>
          </a:p>
        </p:txBody>
      </p:sp>
      <p:sp>
        <p:nvSpPr>
          <p:cNvPr id="349" name="CustomShape 41"/>
          <p:cNvSpPr/>
          <p:nvPr/>
        </p:nvSpPr>
        <p:spPr>
          <a:xfrm flipV="1">
            <a:off x="2160000" y="6498000"/>
            <a:ext cx="989640" cy="6840"/>
          </a:xfrm>
          <a:custGeom>
            <a:avLst/>
            <a:gdLst/>
            <a:ahLst/>
            <a:rect l="l" t="t" r="r" b="b"/>
            <a:pathLst>
              <a:path w="21600" h="21600">
                <a:moveTo>
                  <a:pt x="0" y="0"/>
                </a:moveTo>
                <a:lnTo>
                  <a:pt x="21600" y="21600"/>
                </a:lnTo>
              </a:path>
            </a:pathLst>
          </a:custGeom>
          <a:noFill/>
          <a:ln w="19080">
            <a:solidFill>
              <a:srgbClr val="000000"/>
            </a:solidFill>
            <a:miter/>
            <a:headEnd len="med" type="arrow" w="med"/>
            <a:tailEnd len="med" type="arrow" w="med"/>
          </a:ln>
        </p:spPr>
        <p:style>
          <a:lnRef idx="0"/>
          <a:fillRef idx="0"/>
          <a:effectRef idx="0"/>
          <a:fontRef idx="minor"/>
        </p:style>
      </p:sp>
      <p:sp>
        <p:nvSpPr>
          <p:cNvPr id="350" name="CustomShape 42"/>
          <p:cNvSpPr/>
          <p:nvPr/>
        </p:nvSpPr>
        <p:spPr>
          <a:xfrm>
            <a:off x="2176200" y="6237720"/>
            <a:ext cx="1001520" cy="272880"/>
          </a:xfrm>
          <a:prstGeom prst="rect">
            <a:avLst/>
          </a:prstGeom>
          <a:noFill/>
          <a:ln>
            <a:noFill/>
          </a:ln>
        </p:spPr>
        <p:style>
          <a:lnRef idx="0"/>
          <a:fillRef idx="0"/>
          <a:effectRef idx="0"/>
          <a:fontRef idx="minor"/>
        </p:style>
        <p:txBody>
          <a:bodyPr lIns="90000" rIns="90000" tIns="45000" bIns="45000"/>
          <a:p>
            <a:pPr algn="ctr">
              <a:lnSpc>
                <a:spcPct val="100000"/>
              </a:lnSpc>
            </a:pPr>
            <a:r>
              <a:rPr b="1" lang="en-US" sz="1200" spc="-1" strike="noStrike">
                <a:solidFill>
                  <a:srgbClr val="000000"/>
                </a:solidFill>
                <a:uFill>
                  <a:solidFill>
                    <a:srgbClr val="ffffff"/>
                  </a:solidFill>
                </a:uFill>
                <a:latin typeface="Meiryo UI"/>
                <a:ea typeface="Meiryo UI"/>
              </a:rPr>
              <a:t>審査</a:t>
            </a:r>
            <a:endParaRPr b="0" lang="en-US" sz="1800" spc="-1" strike="noStrike">
              <a:solidFill>
                <a:srgbClr val="000000"/>
              </a:solidFill>
              <a:uFill>
                <a:solidFill>
                  <a:srgbClr val="ffffff"/>
                </a:solidFill>
              </a:uFill>
              <a:latin typeface="Arial"/>
            </a:endParaRPr>
          </a:p>
        </p:txBody>
      </p:sp>
      <p:sp>
        <p:nvSpPr>
          <p:cNvPr id="351" name="CustomShape 43"/>
          <p:cNvSpPr/>
          <p:nvPr/>
        </p:nvSpPr>
        <p:spPr>
          <a:xfrm>
            <a:off x="2844360" y="6815520"/>
            <a:ext cx="584280" cy="1549800"/>
          </a:xfrm>
          <a:prstGeom prst="rect">
            <a:avLst/>
          </a:prstGeom>
          <a:noFill/>
          <a:ln>
            <a:noFill/>
          </a:ln>
        </p:spPr>
        <p:style>
          <a:lnRef idx="0"/>
          <a:fillRef idx="0"/>
          <a:effectRef idx="0"/>
          <a:fontRef idx="minor"/>
        </p:style>
        <p:txBody>
          <a:bodyPr lIns="90000" rIns="90000" tIns="45000" bIns="45000"/>
          <a:p>
            <a:pPr>
              <a:lnSpc>
                <a:spcPct val="100000"/>
              </a:lnSpc>
            </a:pPr>
            <a:r>
              <a:rPr b="1" lang="en-US" sz="1400" spc="-1" strike="noStrike">
                <a:solidFill>
                  <a:srgbClr val="000000"/>
                </a:solidFill>
                <a:uFill>
                  <a:solidFill>
                    <a:srgbClr val="ffffff"/>
                  </a:solidFill>
                </a:uFill>
                <a:latin typeface="Meiryo UI"/>
                <a:ea typeface="Meiryo UI"/>
              </a:rPr>
              <a:t>認定</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先端設備等導入計画</a:t>
            </a:r>
            <a:endParaRPr b="0" lang="en-US" sz="1800" spc="-1" strike="noStrike">
              <a:solidFill>
                <a:srgbClr val="000000"/>
              </a:solidFill>
              <a:uFill>
                <a:solidFill>
                  <a:srgbClr val="ffffff"/>
                </a:solidFill>
              </a:uFill>
              <a:latin typeface="Arial"/>
            </a:endParaRPr>
          </a:p>
        </p:txBody>
      </p:sp>
      <p:sp>
        <p:nvSpPr>
          <p:cNvPr id="352" name="CustomShape 44"/>
          <p:cNvSpPr/>
          <p:nvPr/>
        </p:nvSpPr>
        <p:spPr>
          <a:xfrm>
            <a:off x="1395360" y="6499440"/>
            <a:ext cx="305640" cy="316080"/>
          </a:xfrm>
          <a:prstGeom prst="flowChartDecision">
            <a:avLst/>
          </a:prstGeom>
          <a:solidFill>
            <a:srgbClr val="00b050"/>
          </a:solidFill>
          <a:ln w="12600">
            <a:solidFill>
              <a:srgbClr val="00b050"/>
            </a:solidFill>
            <a:miter/>
          </a:ln>
        </p:spPr>
        <p:style>
          <a:lnRef idx="0"/>
          <a:fillRef idx="0"/>
          <a:effectRef idx="0"/>
          <a:fontRef idx="minor"/>
        </p:style>
      </p:sp>
      <p:sp>
        <p:nvSpPr>
          <p:cNvPr id="353" name="CustomShape 45"/>
          <p:cNvSpPr/>
          <p:nvPr/>
        </p:nvSpPr>
        <p:spPr>
          <a:xfrm>
            <a:off x="644040" y="6514200"/>
            <a:ext cx="305640" cy="316080"/>
          </a:xfrm>
          <a:prstGeom prst="flowChartDecision">
            <a:avLst/>
          </a:prstGeom>
          <a:solidFill>
            <a:srgbClr val="00b050"/>
          </a:solidFill>
          <a:ln w="12600">
            <a:solidFill>
              <a:srgbClr val="00b050"/>
            </a:solidFill>
            <a:miter/>
          </a:ln>
        </p:spPr>
        <p:style>
          <a:lnRef idx="0"/>
          <a:fillRef idx="0"/>
          <a:effectRef idx="0"/>
          <a:fontRef idx="minor"/>
        </p:style>
      </p:sp>
      <p:sp>
        <p:nvSpPr>
          <p:cNvPr id="354" name="CustomShape 46"/>
          <p:cNvSpPr/>
          <p:nvPr/>
        </p:nvSpPr>
        <p:spPr>
          <a:xfrm>
            <a:off x="1232640" y="6873480"/>
            <a:ext cx="553680" cy="1705680"/>
          </a:xfrm>
          <a:prstGeom prst="rect">
            <a:avLst/>
          </a:prstGeom>
          <a:noFill/>
          <a:ln>
            <a:noFill/>
          </a:ln>
        </p:spPr>
        <p:style>
          <a:lnRef idx="0"/>
          <a:fillRef idx="0"/>
          <a:effectRef idx="0"/>
          <a:fontRef idx="minor"/>
        </p:style>
        <p:txBody>
          <a:bodyPr lIns="90000" rIns="90000" tIns="45000" bIns="45000"/>
          <a:p>
            <a:pPr>
              <a:lnSpc>
                <a:spcPct val="100000"/>
              </a:lnSpc>
            </a:pPr>
            <a:r>
              <a:rPr b="0" lang="en-US" sz="1200" spc="-1" strike="noStrike">
                <a:solidFill>
                  <a:srgbClr val="000000"/>
                </a:solidFill>
                <a:uFill>
                  <a:solidFill>
                    <a:srgbClr val="ffffff"/>
                  </a:solidFill>
                </a:uFill>
                <a:latin typeface="Meiryo UI"/>
                <a:ea typeface="Meiryo UI"/>
              </a:rPr>
              <a:t>の事前確認書所得</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経営革新等支援機関</a:t>
            </a:r>
            <a:endParaRPr b="0" lang="en-US" sz="1800" spc="-1" strike="noStrike">
              <a:solidFill>
                <a:srgbClr val="000000"/>
              </a:solidFill>
              <a:uFill>
                <a:solidFill>
                  <a:srgbClr val="ffffff"/>
                </a:solidFill>
              </a:uFill>
              <a:latin typeface="Arial"/>
            </a:endParaRPr>
          </a:p>
        </p:txBody>
      </p:sp>
      <p:sp>
        <p:nvSpPr>
          <p:cNvPr id="355" name="CustomShape 47"/>
          <p:cNvSpPr/>
          <p:nvPr/>
        </p:nvSpPr>
        <p:spPr>
          <a:xfrm>
            <a:off x="4200120" y="6531120"/>
            <a:ext cx="305640" cy="316080"/>
          </a:xfrm>
          <a:prstGeom prst="flowChartDecision">
            <a:avLst/>
          </a:prstGeom>
          <a:solidFill>
            <a:srgbClr val="00b050"/>
          </a:solidFill>
          <a:ln w="12600">
            <a:solidFill>
              <a:srgbClr val="00b050"/>
            </a:solidFill>
            <a:miter/>
          </a:ln>
        </p:spPr>
        <p:style>
          <a:lnRef idx="0"/>
          <a:fillRef idx="0"/>
          <a:effectRef idx="0"/>
          <a:fontRef idx="minor"/>
        </p:style>
      </p:sp>
      <p:sp>
        <p:nvSpPr>
          <p:cNvPr id="356" name="CustomShape 48"/>
          <p:cNvSpPr/>
          <p:nvPr/>
        </p:nvSpPr>
        <p:spPr>
          <a:xfrm>
            <a:off x="394200" y="6802920"/>
            <a:ext cx="738360" cy="1705680"/>
          </a:xfrm>
          <a:prstGeom prst="rect">
            <a:avLst/>
          </a:prstGeom>
          <a:noFill/>
          <a:ln>
            <a:noFill/>
          </a:ln>
        </p:spPr>
        <p:style>
          <a:lnRef idx="0"/>
          <a:fillRef idx="0"/>
          <a:effectRef idx="0"/>
          <a:fontRef idx="minor"/>
        </p:style>
        <p:txBody>
          <a:bodyPr lIns="90000" rIns="90000" tIns="45000" bIns="45000"/>
          <a:p>
            <a:pPr>
              <a:lnSpc>
                <a:spcPct val="100000"/>
              </a:lnSpc>
            </a:pPr>
            <a:r>
              <a:rPr b="0" lang="en-US" sz="1200" spc="-1" strike="noStrike">
                <a:solidFill>
                  <a:srgbClr val="000000"/>
                </a:solidFill>
                <a:uFill>
                  <a:solidFill>
                    <a:srgbClr val="ffffff"/>
                  </a:solidFill>
                </a:uFill>
                <a:latin typeface="Meiryo UI"/>
                <a:ea typeface="Meiryo UI"/>
              </a:rPr>
              <a:t>　の事前確認依頼</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・経営革新等支援機関</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・工業会証明書を依頼</a:t>
            </a:r>
            <a:endParaRPr b="0" lang="en-US" sz="1800" spc="-1" strike="noStrike">
              <a:solidFill>
                <a:srgbClr val="000000"/>
              </a:solidFill>
              <a:uFill>
                <a:solidFill>
                  <a:srgbClr val="ffffff"/>
                </a:solidFill>
              </a:uFill>
              <a:latin typeface="Arial"/>
            </a:endParaRPr>
          </a:p>
        </p:txBody>
      </p:sp>
      <p:sp>
        <p:nvSpPr>
          <p:cNvPr id="357" name="CustomShape 49"/>
          <p:cNvSpPr/>
          <p:nvPr/>
        </p:nvSpPr>
        <p:spPr>
          <a:xfrm>
            <a:off x="4175640" y="6839640"/>
            <a:ext cx="369000" cy="1705680"/>
          </a:xfrm>
          <a:prstGeom prst="rect">
            <a:avLst/>
          </a:prstGeom>
          <a:noFill/>
          <a:ln>
            <a:noFill/>
          </a:ln>
        </p:spPr>
        <p:style>
          <a:lnRef idx="0"/>
          <a:fillRef idx="0"/>
          <a:effectRef idx="0"/>
          <a:fontRef idx="minor"/>
        </p:style>
        <p:txBody>
          <a:bodyPr lIns="90000" rIns="90000" tIns="45000" bIns="45000"/>
          <a:p>
            <a:pPr>
              <a:lnSpc>
                <a:spcPct val="100000"/>
              </a:lnSpc>
            </a:pPr>
            <a:r>
              <a:rPr b="0" lang="en-US" sz="1200" spc="-1" strike="noStrike">
                <a:solidFill>
                  <a:srgbClr val="000000"/>
                </a:solidFill>
                <a:uFill>
                  <a:solidFill>
                    <a:srgbClr val="ffffff"/>
                  </a:solidFill>
                </a:uFill>
                <a:latin typeface="Meiryo UI"/>
                <a:ea typeface="Meiryo UI"/>
              </a:rPr>
              <a:t>工業会証明書取得</a:t>
            </a:r>
            <a:endParaRPr b="0" lang="en-US" sz="1800" spc="-1" strike="noStrike">
              <a:solidFill>
                <a:srgbClr val="000000"/>
              </a:solidFill>
              <a:uFill>
                <a:solidFill>
                  <a:srgbClr val="ffffff"/>
                </a:solidFill>
              </a:uFill>
              <a:latin typeface="Arial"/>
            </a:endParaRPr>
          </a:p>
        </p:txBody>
      </p:sp>
      <p:sp>
        <p:nvSpPr>
          <p:cNvPr id="358" name="CustomShape 50"/>
          <p:cNvSpPr/>
          <p:nvPr/>
        </p:nvSpPr>
        <p:spPr>
          <a:xfrm>
            <a:off x="4785840" y="6552360"/>
            <a:ext cx="305640" cy="237960"/>
          </a:xfrm>
          <a:prstGeom prst="flowChartExtract">
            <a:avLst/>
          </a:prstGeom>
          <a:solidFill>
            <a:srgbClr val="0064c8"/>
          </a:solidFill>
          <a:ln w="9360">
            <a:solidFill>
              <a:srgbClr val="b2b2b2"/>
            </a:solidFill>
            <a:miter/>
          </a:ln>
        </p:spPr>
        <p:style>
          <a:lnRef idx="0"/>
          <a:fillRef idx="0"/>
          <a:effectRef idx="0"/>
          <a:fontRef idx="minor"/>
        </p:style>
      </p:sp>
      <p:sp>
        <p:nvSpPr>
          <p:cNvPr id="359" name="CustomShape 51"/>
          <p:cNvSpPr/>
          <p:nvPr/>
        </p:nvSpPr>
        <p:spPr>
          <a:xfrm>
            <a:off x="4608360" y="6825240"/>
            <a:ext cx="584280" cy="1720440"/>
          </a:xfrm>
          <a:prstGeom prst="rect">
            <a:avLst/>
          </a:prstGeom>
          <a:noFill/>
          <a:ln>
            <a:noFill/>
          </a:ln>
        </p:spPr>
        <p:style>
          <a:lnRef idx="0"/>
          <a:fillRef idx="0"/>
          <a:effectRef idx="0"/>
          <a:fontRef idx="minor"/>
        </p:style>
        <p:txBody>
          <a:bodyPr lIns="90000" rIns="90000" tIns="45000" bIns="45000"/>
          <a:p>
            <a:pPr>
              <a:lnSpc>
                <a:spcPct val="100000"/>
              </a:lnSpc>
            </a:pPr>
            <a:r>
              <a:rPr b="1" lang="en-US" sz="1400" spc="-1" strike="noStrike">
                <a:solidFill>
                  <a:srgbClr val="000000"/>
                </a:solidFill>
                <a:uFill>
                  <a:solidFill>
                    <a:srgbClr val="ffffff"/>
                  </a:solidFill>
                </a:uFill>
                <a:latin typeface="Meiryo UI"/>
                <a:ea typeface="Meiryo UI"/>
              </a:rPr>
              <a:t>追加提出</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Meiryo UI"/>
                <a:ea typeface="Meiryo UI"/>
              </a:rPr>
              <a:t>誓約書・工業会証明書</a:t>
            </a:r>
            <a:endParaRPr b="0" lang="en-US" sz="1800" spc="-1" strike="noStrike">
              <a:solidFill>
                <a:srgbClr val="000000"/>
              </a:solidFill>
              <a:uFill>
                <a:solidFill>
                  <a:srgbClr val="ffffff"/>
                </a:solidFill>
              </a:uFill>
              <a:latin typeface="Arial"/>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38542</TotalTime>
  <Application>LibreOffice/5.1.5.2$Linux_X86_64 LibreOffice_project/7a864d8825610a8c07cfc3bc01dd4fce6a9447e5</Application>
  <Company>DTC</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2014-02-10T08:10:09Z</dcterms:created>
  <dc:creator>dtc</dc:creator>
  <dc:description/>
  <dc:language>en-US</dc:language>
  <cp:lastModifiedBy>Windows ユーザー</cp:lastModifiedBy>
  <cp:lastPrinted>2018-06-12T11:26:01Z</cp:lastPrinted>
  <dcterms:modified xsi:type="dcterms:W3CDTF">2018-07-26T03:45:44Z</dcterms:modified>
  <cp:revision>1838</cp:revision>
  <dc:subject/>
  <dc:title>所得拡大促進税制 のガイドライン</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DTC</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15</vt:i4>
  </property>
  <property fmtid="{D5CDD505-2E9C-101B-9397-08002B2CF9AE}" pid="9" name="PresentationFormat">
    <vt:lpwstr>画面に合わせる (4:3)</vt:lpwstr>
  </property>
  <property fmtid="{D5CDD505-2E9C-101B-9397-08002B2CF9AE}" pid="10" name="ScaleCrop">
    <vt:bool>0</vt:bool>
  </property>
  <property fmtid="{D5CDD505-2E9C-101B-9397-08002B2CF9AE}" pid="11" name="ShareDoc">
    <vt:bool>0</vt:bool>
  </property>
  <property fmtid="{D5CDD505-2E9C-101B-9397-08002B2CF9AE}" pid="12" name="Slides">
    <vt:i4>15</vt:i4>
  </property>
</Properties>
</file>