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2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川辺町長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68410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7316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川辺町長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253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川辺町長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公的な支援機関の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記載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</a:t>
            </a:r>
            <a:r>
              <a:rPr kumimoji="1" lang="ja-JP" altLang="en-US" sz="14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様式第３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9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227</Words>
  <Application>Microsoft Office PowerPoint</Application>
  <PresentationFormat>A4 210 x 297 mm</PresentationFormat>
  <Paragraphs>55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加藤 未空</cp:lastModifiedBy>
  <cp:revision>16</cp:revision>
  <cp:lastPrinted>2020-12-28T07:38:48Z</cp:lastPrinted>
  <dcterms:created xsi:type="dcterms:W3CDTF">2020-12-14T13:03:49Z</dcterms:created>
  <dcterms:modified xsi:type="dcterms:W3CDTF">2025-06-05T00:59:10Z</dcterms:modified>
</cp:coreProperties>
</file>